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73" r:id="rId5"/>
    <p:sldId id="272" r:id="rId6"/>
    <p:sldId id="278" r:id="rId7"/>
    <p:sldId id="274" r:id="rId8"/>
    <p:sldId id="359" r:id="rId9"/>
    <p:sldId id="261" r:id="rId10"/>
    <p:sldId id="360" r:id="rId11"/>
    <p:sldId id="361" r:id="rId12"/>
    <p:sldId id="280" r:id="rId13"/>
    <p:sldId id="362" r:id="rId14"/>
    <p:sldId id="311" r:id="rId15"/>
    <p:sldId id="354" r:id="rId16"/>
    <p:sldId id="363" r:id="rId17"/>
    <p:sldId id="366" r:id="rId18"/>
    <p:sldId id="364" r:id="rId19"/>
    <p:sldId id="346" r:id="rId20"/>
    <p:sldId id="283" r:id="rId21"/>
    <p:sldId id="356" r:id="rId22"/>
    <p:sldId id="357" r:id="rId23"/>
    <p:sldId id="365" r:id="rId24"/>
    <p:sldId id="301"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D9F3B-AC63-4117-B7BB-DA0539148BF2}" v="183" dt="2024-05-15T21:55:33.6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94660"/>
  </p:normalViewPr>
  <p:slideViewPr>
    <p:cSldViewPr snapToGrid="0">
      <p:cViewPr varScale="1">
        <p:scale>
          <a:sx n="78" d="100"/>
          <a:sy n="78" d="100"/>
        </p:scale>
        <p:origin x="9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9ADA9-9637-4067-8EC2-795F60725D5B}" type="doc">
      <dgm:prSet loTypeId="urn:microsoft.com/office/officeart/2008/layout/RadialCluster" loCatId="cycle" qsTypeId="urn:microsoft.com/office/officeart/2005/8/quickstyle/simple2" qsCatId="simple" csTypeId="urn:microsoft.com/office/officeart/2005/8/colors/colorful2" csCatId="colorful" phldr="1"/>
      <dgm:spPr/>
      <dgm:t>
        <a:bodyPr/>
        <a:lstStyle/>
        <a:p>
          <a:endParaRPr lang="pt-BR"/>
        </a:p>
      </dgm:t>
    </dgm:pt>
    <dgm:pt modelId="{09B3128A-B9D4-4217-B486-1D57CA5A5D0B}">
      <dgm:prSet phldrT="[Texto]" custT="1">
        <dgm:style>
          <a:lnRef idx="0">
            <a:schemeClr val="accent2"/>
          </a:lnRef>
          <a:fillRef idx="3">
            <a:schemeClr val="accent2"/>
          </a:fillRef>
          <a:effectRef idx="3">
            <a:schemeClr val="accent2"/>
          </a:effectRef>
          <a:fontRef idx="minor">
            <a:schemeClr val="lt1"/>
          </a:fontRef>
        </dgm:style>
      </dgm:prSet>
      <dgm:spPr/>
      <dgm:t>
        <a:bodyPr/>
        <a:lstStyle/>
        <a:p>
          <a:r>
            <a:rPr lang="en-US" sz="4400" b="1" noProof="0" dirty="0">
              <a:effectLst>
                <a:outerShdw blurRad="38100" dist="38100" dir="2700000" algn="tl">
                  <a:srgbClr val="000000">
                    <a:alpha val="43137"/>
                  </a:srgbClr>
                </a:outerShdw>
              </a:effectLst>
            </a:rPr>
            <a:t>Make Disciples</a:t>
          </a:r>
        </a:p>
      </dgm:t>
    </dgm:pt>
    <dgm:pt modelId="{D67423D5-D959-4024-B568-5D15F9D16DDC}" type="parTrans" cxnId="{BD67ADD1-ACAC-4F6E-9A63-CE238B85C1D2}">
      <dgm:prSet/>
      <dgm:spPr/>
      <dgm:t>
        <a:bodyPr/>
        <a:lstStyle/>
        <a:p>
          <a:endParaRPr lang="en-US" noProof="0" dirty="0"/>
        </a:p>
      </dgm:t>
    </dgm:pt>
    <dgm:pt modelId="{2A08F5DF-2C2F-4C1A-A1E9-B81FABF2D469}" type="sibTrans" cxnId="{BD67ADD1-ACAC-4F6E-9A63-CE238B85C1D2}">
      <dgm:prSet/>
      <dgm:spPr/>
      <dgm:t>
        <a:bodyPr/>
        <a:lstStyle/>
        <a:p>
          <a:endParaRPr lang="en-US" noProof="0" dirty="0"/>
        </a:p>
      </dgm:t>
    </dgm:pt>
    <dgm:pt modelId="{A5EB19F9-6824-41D5-BE9B-A1A01D2460BE}">
      <dgm:prSet phldrT="[Texto]">
        <dgm:style>
          <a:lnRef idx="0">
            <a:schemeClr val="accent1"/>
          </a:lnRef>
          <a:fillRef idx="3">
            <a:schemeClr val="accent1"/>
          </a:fillRef>
          <a:effectRef idx="3">
            <a:schemeClr val="accent1"/>
          </a:effectRef>
          <a:fontRef idx="minor">
            <a:schemeClr val="lt1"/>
          </a:fontRef>
        </dgm:style>
      </dgm:prSet>
      <dgm:spPr/>
      <dgm:t>
        <a:bodyPr/>
        <a:lstStyle/>
        <a:p>
          <a:r>
            <a:rPr lang="en-US" noProof="0" dirty="0"/>
            <a:t>Go</a:t>
          </a:r>
        </a:p>
      </dgm:t>
    </dgm:pt>
    <dgm:pt modelId="{FFE4C13B-D9BD-4B03-82C5-B9B68D2DC50E}" type="parTrans" cxnId="{5D0DFD2A-1B14-4607-99C3-2B941BBA6B2B}">
      <dgm:prSet/>
      <dgm:spPr/>
      <dgm:t>
        <a:bodyPr/>
        <a:lstStyle/>
        <a:p>
          <a:endParaRPr lang="en-US" noProof="0" dirty="0"/>
        </a:p>
      </dgm:t>
    </dgm:pt>
    <dgm:pt modelId="{027E7649-FBC6-4EF8-BD10-80C2D2A449F4}" type="sibTrans" cxnId="{5D0DFD2A-1B14-4607-99C3-2B941BBA6B2B}">
      <dgm:prSet/>
      <dgm:spPr/>
      <dgm:t>
        <a:bodyPr/>
        <a:lstStyle/>
        <a:p>
          <a:endParaRPr lang="en-US" noProof="0" dirty="0"/>
        </a:p>
      </dgm:t>
    </dgm:pt>
    <dgm:pt modelId="{67414517-BD22-433B-872B-8A1293EE94A8}">
      <dgm:prSet phldrT="[Texto]">
        <dgm:style>
          <a:lnRef idx="0">
            <a:schemeClr val="accent3"/>
          </a:lnRef>
          <a:fillRef idx="3">
            <a:schemeClr val="accent3"/>
          </a:fillRef>
          <a:effectRef idx="3">
            <a:schemeClr val="accent3"/>
          </a:effectRef>
          <a:fontRef idx="minor">
            <a:schemeClr val="lt1"/>
          </a:fontRef>
        </dgm:style>
      </dgm:prSet>
      <dgm:spPr/>
      <dgm:t>
        <a:bodyPr/>
        <a:lstStyle/>
        <a:p>
          <a:r>
            <a:rPr lang="en-US" noProof="0" dirty="0"/>
            <a:t>Baptizing</a:t>
          </a:r>
        </a:p>
      </dgm:t>
    </dgm:pt>
    <dgm:pt modelId="{7FAA2EF1-63C0-4F30-9957-8A66EEF83900}" type="parTrans" cxnId="{28C5ED11-44E8-4307-AC7E-B7A670E74237}">
      <dgm:prSet/>
      <dgm:spPr/>
      <dgm:t>
        <a:bodyPr/>
        <a:lstStyle/>
        <a:p>
          <a:endParaRPr lang="en-US" noProof="0" dirty="0"/>
        </a:p>
      </dgm:t>
    </dgm:pt>
    <dgm:pt modelId="{71E95EA4-1A71-4A26-8815-92335B6A5CE6}" type="sibTrans" cxnId="{28C5ED11-44E8-4307-AC7E-B7A670E74237}">
      <dgm:prSet/>
      <dgm:spPr/>
      <dgm:t>
        <a:bodyPr/>
        <a:lstStyle/>
        <a:p>
          <a:endParaRPr lang="en-US" noProof="0" dirty="0"/>
        </a:p>
      </dgm:t>
    </dgm:pt>
    <dgm:pt modelId="{CDE21A4F-CC44-4F1D-B6F1-04A825824A1A}">
      <dgm:prSet phldrT="[Texto]">
        <dgm:style>
          <a:lnRef idx="0">
            <a:schemeClr val="accent3"/>
          </a:lnRef>
          <a:fillRef idx="3">
            <a:schemeClr val="accent3"/>
          </a:fillRef>
          <a:effectRef idx="3">
            <a:schemeClr val="accent3"/>
          </a:effectRef>
          <a:fontRef idx="minor">
            <a:schemeClr val="lt1"/>
          </a:fontRef>
        </dgm:style>
      </dgm:prSet>
      <dgm:spPr/>
      <dgm:t>
        <a:bodyPr/>
        <a:lstStyle/>
        <a:p>
          <a:r>
            <a:rPr lang="en-US" noProof="0" dirty="0"/>
            <a:t>Teaching</a:t>
          </a:r>
        </a:p>
      </dgm:t>
    </dgm:pt>
    <dgm:pt modelId="{48DE7D6A-25C3-4C51-85D1-FAE7B7C80DCE}" type="parTrans" cxnId="{F6B02423-1054-4ECA-8DEE-4E76C6D73127}">
      <dgm:prSet/>
      <dgm:spPr/>
      <dgm:t>
        <a:bodyPr/>
        <a:lstStyle/>
        <a:p>
          <a:endParaRPr lang="en-US" noProof="0" dirty="0"/>
        </a:p>
      </dgm:t>
    </dgm:pt>
    <dgm:pt modelId="{4A4DF3E7-BEA8-4E3B-94E5-B839D6D3F907}" type="sibTrans" cxnId="{F6B02423-1054-4ECA-8DEE-4E76C6D73127}">
      <dgm:prSet/>
      <dgm:spPr/>
      <dgm:t>
        <a:bodyPr/>
        <a:lstStyle/>
        <a:p>
          <a:endParaRPr lang="en-US" noProof="0" dirty="0"/>
        </a:p>
      </dgm:t>
    </dgm:pt>
    <dgm:pt modelId="{E0D913BA-ECFC-472E-B64A-74862D0726A6}" type="pres">
      <dgm:prSet presAssocID="{F489ADA9-9637-4067-8EC2-795F60725D5B}" presName="Name0" presStyleCnt="0">
        <dgm:presLayoutVars>
          <dgm:chMax val="1"/>
          <dgm:chPref val="1"/>
          <dgm:dir/>
          <dgm:animOne val="branch"/>
          <dgm:animLvl val="lvl"/>
        </dgm:presLayoutVars>
      </dgm:prSet>
      <dgm:spPr/>
    </dgm:pt>
    <dgm:pt modelId="{4B268A90-2A10-407E-9FCE-821AF35EEBA7}" type="pres">
      <dgm:prSet presAssocID="{09B3128A-B9D4-4217-B486-1D57CA5A5D0B}" presName="singleCycle" presStyleCnt="0"/>
      <dgm:spPr/>
    </dgm:pt>
    <dgm:pt modelId="{F66CA492-65E9-474D-ABEF-320EAAFD7F24}" type="pres">
      <dgm:prSet presAssocID="{09B3128A-B9D4-4217-B486-1D57CA5A5D0B}" presName="singleCenter" presStyleLbl="node1" presStyleIdx="0" presStyleCnt="4" custScaleX="215775" custScaleY="117013" custLinFactNeighborY="-20150">
        <dgm:presLayoutVars>
          <dgm:chMax val="7"/>
          <dgm:chPref val="7"/>
        </dgm:presLayoutVars>
      </dgm:prSet>
      <dgm:spPr/>
    </dgm:pt>
    <dgm:pt modelId="{ABBBE8E4-DAE8-40D8-A593-4302EE3F0A57}" type="pres">
      <dgm:prSet presAssocID="{FFE4C13B-D9BD-4B03-82C5-B9B68D2DC50E}" presName="Name56" presStyleLbl="parChTrans1D2" presStyleIdx="0" presStyleCnt="3"/>
      <dgm:spPr/>
    </dgm:pt>
    <dgm:pt modelId="{3392F986-99D0-4A71-B5F0-561457736EE8}" type="pres">
      <dgm:prSet presAssocID="{A5EB19F9-6824-41D5-BE9B-A1A01D2460BE}" presName="text0" presStyleLbl="node1" presStyleIdx="1" presStyleCnt="4" custScaleX="118180" custScaleY="95301" custRadScaleRad="107883">
        <dgm:presLayoutVars>
          <dgm:bulletEnabled val="1"/>
        </dgm:presLayoutVars>
      </dgm:prSet>
      <dgm:spPr/>
    </dgm:pt>
    <dgm:pt modelId="{97593C94-CC35-44D0-8173-3BBCC35C2513}" type="pres">
      <dgm:prSet presAssocID="{7FAA2EF1-63C0-4F30-9957-8A66EEF83900}" presName="Name56" presStyleLbl="parChTrans1D2" presStyleIdx="1" presStyleCnt="3"/>
      <dgm:spPr/>
    </dgm:pt>
    <dgm:pt modelId="{8348077E-BE6A-476E-8511-6F1C6E067654}" type="pres">
      <dgm:prSet presAssocID="{67414517-BD22-433B-872B-8A1293EE94A8}" presName="text0" presStyleLbl="node1" presStyleIdx="2" presStyleCnt="4" custScaleX="225197" custScaleY="145099">
        <dgm:presLayoutVars>
          <dgm:bulletEnabled val="1"/>
        </dgm:presLayoutVars>
      </dgm:prSet>
      <dgm:spPr/>
    </dgm:pt>
    <dgm:pt modelId="{338BB4DD-C0B6-4385-AD64-EF5F42C58A7A}" type="pres">
      <dgm:prSet presAssocID="{48DE7D6A-25C3-4C51-85D1-FAE7B7C80DCE}" presName="Name56" presStyleLbl="parChTrans1D2" presStyleIdx="2" presStyleCnt="3"/>
      <dgm:spPr/>
    </dgm:pt>
    <dgm:pt modelId="{16CC1814-00FA-48CA-A0BC-42331E9059AE}" type="pres">
      <dgm:prSet presAssocID="{CDE21A4F-CC44-4F1D-B6F1-04A825824A1A}" presName="text0" presStyleLbl="node1" presStyleIdx="3" presStyleCnt="4" custScaleX="218359" custScaleY="139007">
        <dgm:presLayoutVars>
          <dgm:bulletEnabled val="1"/>
        </dgm:presLayoutVars>
      </dgm:prSet>
      <dgm:spPr/>
    </dgm:pt>
  </dgm:ptLst>
  <dgm:cxnLst>
    <dgm:cxn modelId="{28C5ED11-44E8-4307-AC7E-B7A670E74237}" srcId="{09B3128A-B9D4-4217-B486-1D57CA5A5D0B}" destId="{67414517-BD22-433B-872B-8A1293EE94A8}" srcOrd="1" destOrd="0" parTransId="{7FAA2EF1-63C0-4F30-9957-8A66EEF83900}" sibTransId="{71E95EA4-1A71-4A26-8815-92335B6A5CE6}"/>
    <dgm:cxn modelId="{F6B02423-1054-4ECA-8DEE-4E76C6D73127}" srcId="{09B3128A-B9D4-4217-B486-1D57CA5A5D0B}" destId="{CDE21A4F-CC44-4F1D-B6F1-04A825824A1A}" srcOrd="2" destOrd="0" parTransId="{48DE7D6A-25C3-4C51-85D1-FAE7B7C80DCE}" sibTransId="{4A4DF3E7-BEA8-4E3B-94E5-B839D6D3F907}"/>
    <dgm:cxn modelId="{8F8DAB23-89D8-422D-B43E-7481DFF27DCB}" type="presOf" srcId="{09B3128A-B9D4-4217-B486-1D57CA5A5D0B}" destId="{F66CA492-65E9-474D-ABEF-320EAAFD7F24}" srcOrd="0" destOrd="0" presId="urn:microsoft.com/office/officeart/2008/layout/RadialCluster"/>
    <dgm:cxn modelId="{5D0DFD2A-1B14-4607-99C3-2B941BBA6B2B}" srcId="{09B3128A-B9D4-4217-B486-1D57CA5A5D0B}" destId="{A5EB19F9-6824-41D5-BE9B-A1A01D2460BE}" srcOrd="0" destOrd="0" parTransId="{FFE4C13B-D9BD-4B03-82C5-B9B68D2DC50E}" sibTransId="{027E7649-FBC6-4EF8-BD10-80C2D2A449F4}"/>
    <dgm:cxn modelId="{F2212A7C-BE24-4044-8AF7-EC589E10D33D}" type="presOf" srcId="{F489ADA9-9637-4067-8EC2-795F60725D5B}" destId="{E0D913BA-ECFC-472E-B64A-74862D0726A6}" srcOrd="0" destOrd="0" presId="urn:microsoft.com/office/officeart/2008/layout/RadialCluster"/>
    <dgm:cxn modelId="{41A96F91-CB07-4ABB-9CA0-A271FE8412FC}" type="presOf" srcId="{CDE21A4F-CC44-4F1D-B6F1-04A825824A1A}" destId="{16CC1814-00FA-48CA-A0BC-42331E9059AE}" srcOrd="0" destOrd="0" presId="urn:microsoft.com/office/officeart/2008/layout/RadialCluster"/>
    <dgm:cxn modelId="{0ED2589F-5101-437D-B923-88F5DE519E72}" type="presOf" srcId="{48DE7D6A-25C3-4C51-85D1-FAE7B7C80DCE}" destId="{338BB4DD-C0B6-4385-AD64-EF5F42C58A7A}" srcOrd="0" destOrd="0" presId="urn:microsoft.com/office/officeart/2008/layout/RadialCluster"/>
    <dgm:cxn modelId="{052D51B0-79F6-431E-8D7C-9899D727CD9A}" type="presOf" srcId="{67414517-BD22-433B-872B-8A1293EE94A8}" destId="{8348077E-BE6A-476E-8511-6F1C6E067654}" srcOrd="0" destOrd="0" presId="urn:microsoft.com/office/officeart/2008/layout/RadialCluster"/>
    <dgm:cxn modelId="{386DCBC4-97C8-4FF2-9665-7A40AFD383E6}" type="presOf" srcId="{A5EB19F9-6824-41D5-BE9B-A1A01D2460BE}" destId="{3392F986-99D0-4A71-B5F0-561457736EE8}" srcOrd="0" destOrd="0" presId="urn:microsoft.com/office/officeart/2008/layout/RadialCluster"/>
    <dgm:cxn modelId="{BD67ADD1-ACAC-4F6E-9A63-CE238B85C1D2}" srcId="{F489ADA9-9637-4067-8EC2-795F60725D5B}" destId="{09B3128A-B9D4-4217-B486-1D57CA5A5D0B}" srcOrd="0" destOrd="0" parTransId="{D67423D5-D959-4024-B568-5D15F9D16DDC}" sibTransId="{2A08F5DF-2C2F-4C1A-A1E9-B81FABF2D469}"/>
    <dgm:cxn modelId="{0775B7D1-3B9F-48CA-AECA-B390F8C7FAF8}" type="presOf" srcId="{7FAA2EF1-63C0-4F30-9957-8A66EEF83900}" destId="{97593C94-CC35-44D0-8173-3BBCC35C2513}" srcOrd="0" destOrd="0" presId="urn:microsoft.com/office/officeart/2008/layout/RadialCluster"/>
    <dgm:cxn modelId="{FA4769FE-067B-42A3-97E1-BB32FF260EA1}" type="presOf" srcId="{FFE4C13B-D9BD-4B03-82C5-B9B68D2DC50E}" destId="{ABBBE8E4-DAE8-40D8-A593-4302EE3F0A57}" srcOrd="0" destOrd="0" presId="urn:microsoft.com/office/officeart/2008/layout/RadialCluster"/>
    <dgm:cxn modelId="{02DD7E33-19ED-45FA-A183-C63161C97511}" type="presParOf" srcId="{E0D913BA-ECFC-472E-B64A-74862D0726A6}" destId="{4B268A90-2A10-407E-9FCE-821AF35EEBA7}" srcOrd="0" destOrd="0" presId="urn:microsoft.com/office/officeart/2008/layout/RadialCluster"/>
    <dgm:cxn modelId="{7B130893-CB6A-46A9-9D99-D7B549248D42}" type="presParOf" srcId="{4B268A90-2A10-407E-9FCE-821AF35EEBA7}" destId="{F66CA492-65E9-474D-ABEF-320EAAFD7F24}" srcOrd="0" destOrd="0" presId="urn:microsoft.com/office/officeart/2008/layout/RadialCluster"/>
    <dgm:cxn modelId="{6AC34111-6A06-4083-9275-706D2BA2C12F}" type="presParOf" srcId="{4B268A90-2A10-407E-9FCE-821AF35EEBA7}" destId="{ABBBE8E4-DAE8-40D8-A593-4302EE3F0A57}" srcOrd="1" destOrd="0" presId="urn:microsoft.com/office/officeart/2008/layout/RadialCluster"/>
    <dgm:cxn modelId="{52FF4A96-FCAC-4127-8FD4-1A071B568D10}" type="presParOf" srcId="{4B268A90-2A10-407E-9FCE-821AF35EEBA7}" destId="{3392F986-99D0-4A71-B5F0-561457736EE8}" srcOrd="2" destOrd="0" presId="urn:microsoft.com/office/officeart/2008/layout/RadialCluster"/>
    <dgm:cxn modelId="{4E0077A0-D4E5-4C22-BDEC-ED1ABC8F81C3}" type="presParOf" srcId="{4B268A90-2A10-407E-9FCE-821AF35EEBA7}" destId="{97593C94-CC35-44D0-8173-3BBCC35C2513}" srcOrd="3" destOrd="0" presId="urn:microsoft.com/office/officeart/2008/layout/RadialCluster"/>
    <dgm:cxn modelId="{CA4E9D64-967F-48F8-8856-86EB527A72D6}" type="presParOf" srcId="{4B268A90-2A10-407E-9FCE-821AF35EEBA7}" destId="{8348077E-BE6A-476E-8511-6F1C6E067654}" srcOrd="4" destOrd="0" presId="urn:microsoft.com/office/officeart/2008/layout/RadialCluster"/>
    <dgm:cxn modelId="{A0E9993E-85E2-40E7-83B4-EDB6E218DBE2}" type="presParOf" srcId="{4B268A90-2A10-407E-9FCE-821AF35EEBA7}" destId="{338BB4DD-C0B6-4385-AD64-EF5F42C58A7A}" srcOrd="5" destOrd="0" presId="urn:microsoft.com/office/officeart/2008/layout/RadialCluster"/>
    <dgm:cxn modelId="{85862B5A-9D5B-4015-847F-CD3BE6FBC19E}" type="presParOf" srcId="{4B268A90-2A10-407E-9FCE-821AF35EEBA7}" destId="{16CC1814-00FA-48CA-A0BC-42331E9059AE}"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CA492-65E9-474D-ABEF-320EAAFD7F24}">
      <dsp:nvSpPr>
        <dsp:cNvPr id="0" name=""/>
        <dsp:cNvSpPr/>
      </dsp:nvSpPr>
      <dsp:spPr>
        <a:xfrm>
          <a:off x="2837667" y="1099751"/>
          <a:ext cx="3109622" cy="1686322"/>
        </a:xfrm>
        <a:prstGeom prst="roundRect">
          <a:avLst/>
        </a:prstGeom>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2"/>
        </a:lnRef>
        <a:fillRef idx="3">
          <a:schemeClr val="accent2"/>
        </a:fillRef>
        <a:effectRef idx="3">
          <a:schemeClr val="accent2"/>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b="1" kern="1200" noProof="0" dirty="0">
              <a:effectLst>
                <a:outerShdw blurRad="38100" dist="38100" dir="2700000" algn="tl">
                  <a:srgbClr val="000000">
                    <a:alpha val="43137"/>
                  </a:srgbClr>
                </a:outerShdw>
              </a:effectLst>
            </a:rPr>
            <a:t>Make Disciples</a:t>
          </a:r>
        </a:p>
      </dsp:txBody>
      <dsp:txXfrm>
        <a:off x="2919986" y="1182070"/>
        <a:ext cx="2944984" cy="1521684"/>
      </dsp:txXfrm>
    </dsp:sp>
    <dsp:sp modelId="{ABBBE8E4-DAE8-40D8-A593-4302EE3F0A57}">
      <dsp:nvSpPr>
        <dsp:cNvPr id="0" name=""/>
        <dsp:cNvSpPr/>
      </dsp:nvSpPr>
      <dsp:spPr>
        <a:xfrm rot="16200000">
          <a:off x="4302699" y="1009972"/>
          <a:ext cx="179559" cy="0"/>
        </a:xfrm>
        <a:custGeom>
          <a:avLst/>
          <a:gdLst/>
          <a:ahLst/>
          <a:cxnLst/>
          <a:rect l="0" t="0" r="0" b="0"/>
          <a:pathLst>
            <a:path>
              <a:moveTo>
                <a:pt x="0" y="0"/>
              </a:moveTo>
              <a:lnTo>
                <a:pt x="179559"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92F986-99D0-4A71-B5F0-561457736EE8}">
      <dsp:nvSpPr>
        <dsp:cNvPr id="0" name=""/>
        <dsp:cNvSpPr/>
      </dsp:nvSpPr>
      <dsp:spPr>
        <a:xfrm>
          <a:off x="3821927" y="0"/>
          <a:ext cx="1141104" cy="920192"/>
        </a:xfrm>
        <a:prstGeom prst="roundRect">
          <a:avLst/>
        </a:prstGeom>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1"/>
        </a:lnRef>
        <a:fillRef idx="3">
          <a:schemeClr val="accent1"/>
        </a:fillRef>
        <a:effectRef idx="3">
          <a:schemeClr val="accent1"/>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noProof="0" dirty="0"/>
            <a:t>Go</a:t>
          </a:r>
        </a:p>
      </dsp:txBody>
      <dsp:txXfrm>
        <a:off x="3866847" y="44920"/>
        <a:ext cx="1051264" cy="830352"/>
      </dsp:txXfrm>
    </dsp:sp>
    <dsp:sp modelId="{97593C94-CC35-44D0-8173-3BBCC35C2513}">
      <dsp:nvSpPr>
        <dsp:cNvPr id="0" name=""/>
        <dsp:cNvSpPr/>
      </dsp:nvSpPr>
      <dsp:spPr>
        <a:xfrm rot="2771842">
          <a:off x="5103915" y="3013973"/>
          <a:ext cx="631535" cy="0"/>
        </a:xfrm>
        <a:custGeom>
          <a:avLst/>
          <a:gdLst/>
          <a:ahLst/>
          <a:cxnLst/>
          <a:rect l="0" t="0" r="0" b="0"/>
          <a:pathLst>
            <a:path>
              <a:moveTo>
                <a:pt x="0" y="0"/>
              </a:moveTo>
              <a:lnTo>
                <a:pt x="631535"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48077E-BE6A-476E-8511-6F1C6E067654}">
      <dsp:nvSpPr>
        <dsp:cNvPr id="0" name=""/>
        <dsp:cNvSpPr/>
      </dsp:nvSpPr>
      <dsp:spPr>
        <a:xfrm>
          <a:off x="5222867" y="3241871"/>
          <a:ext cx="2174422" cy="1401024"/>
        </a:xfrm>
        <a:prstGeom prst="roundRect">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noProof="0" dirty="0"/>
            <a:t>Baptizing</a:t>
          </a:r>
        </a:p>
      </dsp:txBody>
      <dsp:txXfrm>
        <a:off x="5291259" y="3310263"/>
        <a:ext cx="2037638" cy="1264240"/>
      </dsp:txXfrm>
    </dsp:sp>
    <dsp:sp modelId="{338BB4DD-C0B6-4385-AD64-EF5F42C58A7A}">
      <dsp:nvSpPr>
        <dsp:cNvPr id="0" name=""/>
        <dsp:cNvSpPr/>
      </dsp:nvSpPr>
      <dsp:spPr>
        <a:xfrm rot="8028158">
          <a:off x="3015028" y="3028678"/>
          <a:ext cx="672286" cy="0"/>
        </a:xfrm>
        <a:custGeom>
          <a:avLst/>
          <a:gdLst/>
          <a:ahLst/>
          <a:cxnLst/>
          <a:rect l="0" t="0" r="0" b="0"/>
          <a:pathLst>
            <a:path>
              <a:moveTo>
                <a:pt x="0" y="0"/>
              </a:moveTo>
              <a:lnTo>
                <a:pt x="672286" y="0"/>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C1814-00FA-48CA-A0BC-42331E9059AE}">
      <dsp:nvSpPr>
        <dsp:cNvPr id="0" name=""/>
        <dsp:cNvSpPr/>
      </dsp:nvSpPr>
      <dsp:spPr>
        <a:xfrm>
          <a:off x="1420680" y="3271282"/>
          <a:ext cx="2108397" cy="1342202"/>
        </a:xfrm>
        <a:prstGeom prst="roundRect">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hemeClr val="accent3"/>
        </a:lnRef>
        <a:fillRef idx="3">
          <a:schemeClr val="accent3"/>
        </a:fillRef>
        <a:effectRef idx="3">
          <a:schemeClr val="accent3"/>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noProof="0" dirty="0"/>
            <a:t>Teaching</a:t>
          </a:r>
        </a:p>
      </dsp:txBody>
      <dsp:txXfrm>
        <a:off x="1486201" y="3336803"/>
        <a:ext cx="1977355" cy="121116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6C7F3-96A1-55FE-8AD4-8BF18BAF48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CF630C-8345-34AA-9AC4-95712DD3CB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E0A8E5-8B31-FB32-57E4-A25B38E608AE}"/>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5" name="Footer Placeholder 4">
            <a:extLst>
              <a:ext uri="{FF2B5EF4-FFF2-40B4-BE49-F238E27FC236}">
                <a16:creationId xmlns:a16="http://schemas.microsoft.com/office/drawing/2014/main" id="{526A8A96-9BE4-504F-C71B-B13C6DACF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1F1850-B174-B486-3B07-3FF357C007B1}"/>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2064094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8218-E2DF-E171-BF82-EECD3B4670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E2CB5B-920A-DC19-D729-ADBE5718FD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1BF22-136E-7846-899F-A3B72D6063F8}"/>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5" name="Footer Placeholder 4">
            <a:extLst>
              <a:ext uri="{FF2B5EF4-FFF2-40B4-BE49-F238E27FC236}">
                <a16:creationId xmlns:a16="http://schemas.microsoft.com/office/drawing/2014/main" id="{C0EF5218-95BC-2FCA-E1A7-EDC77D36F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ACEF9-F792-8DFF-7C9C-F9E43D9507A8}"/>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798714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175899-D71C-B36E-2F33-AB18E719FE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20D1FB-7033-41F6-BBBE-B4C93BFAB7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2733ED-F73F-3D6D-B1F5-97D133484E87}"/>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5" name="Footer Placeholder 4">
            <a:extLst>
              <a:ext uri="{FF2B5EF4-FFF2-40B4-BE49-F238E27FC236}">
                <a16:creationId xmlns:a16="http://schemas.microsoft.com/office/drawing/2014/main" id="{D1766B21-B423-A4BC-CEDA-B30A93E08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88457C-9A9B-3C3C-3A61-C1E88A077A56}"/>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185417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1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6298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3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179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8351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9709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31457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5/15/2024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7892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EB18-252C-1993-F1D6-2D23E700B6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4EC558-BD85-964F-CADE-1424FBF688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646D69-E61F-0337-04D0-96B04A609CA2}"/>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5" name="Footer Placeholder 4">
            <a:extLst>
              <a:ext uri="{FF2B5EF4-FFF2-40B4-BE49-F238E27FC236}">
                <a16:creationId xmlns:a16="http://schemas.microsoft.com/office/drawing/2014/main" id="{0072D3E0-58BD-AC60-72CF-DF453F1F31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8977A-73B3-CAA8-1F20-9583DD61DC44}"/>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4163788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06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1317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8276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9" name="Subtítulo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28" name="Título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t-BR"/>
              <a:t>Clique para editar o estilo do título mestre</a:t>
            </a:r>
            <a:endParaRPr kumimoji="0" lang="en-US"/>
          </a:p>
        </p:txBody>
      </p:sp>
      <p:cxnSp>
        <p:nvCxnSpPr>
          <p:cNvPr id="8" name="Conector reto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e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a:p>
        </p:txBody>
      </p:sp>
      <p:sp>
        <p:nvSpPr>
          <p:cNvPr id="15" name="Espaço Reservado para Data 14"/>
          <p:cNvSpPr>
            <a:spLocks noGrp="1"/>
          </p:cNvSpPr>
          <p:nvPr>
            <p:ph type="dt" sz="half" idx="10"/>
          </p:nvPr>
        </p:nvSpPr>
        <p:spPr/>
        <p:txBody>
          <a:bodyPr/>
          <a:lstStyle/>
          <a:p>
            <a:fld id="{1206B8E2-F0D2-4ED2-A512-BBB12C9612CC}" type="datetimeFigureOut">
              <a:rPr lang="pt-BR" smtClean="0"/>
              <a:t>15/05/2024</a:t>
            </a:fld>
            <a:endParaRPr lang="pt-BR"/>
          </a:p>
        </p:txBody>
      </p:sp>
      <p:sp>
        <p:nvSpPr>
          <p:cNvPr id="16" name="Espaço Reservado para Número de Slide 15"/>
          <p:cNvSpPr>
            <a:spLocks noGrp="1"/>
          </p:cNvSpPr>
          <p:nvPr>
            <p:ph type="sldNum" sz="quarter" idx="11"/>
          </p:nvPr>
        </p:nvSpPr>
        <p:spPr/>
        <p:txBody>
          <a:bodyPr/>
          <a:lstStyle/>
          <a:p>
            <a:fld id="{831BC0E9-A239-4FA9-93B4-E39AF4EDBE02}" type="slidenum">
              <a:rPr lang="pt-BR" smtClean="0"/>
              <a:t>‹#›</a:t>
            </a:fld>
            <a:endParaRPr lang="pt-BR"/>
          </a:p>
        </p:txBody>
      </p:sp>
      <p:sp>
        <p:nvSpPr>
          <p:cNvPr id="17" name="Espaço Reservado para Rodapé 16"/>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39358209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9" name="Espaço Reservado para Conteúdo 8"/>
          <p:cNvSpPr>
            <a:spLocks noGrp="1"/>
          </p:cNvSpPr>
          <p:nvPr>
            <p:ph idx="1"/>
          </p:nvPr>
        </p:nvSpPr>
        <p:spPr>
          <a:xfrm>
            <a:off x="609600" y="1524000"/>
            <a:ext cx="10972800"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4" name="Espaço Reservado para Data 13"/>
          <p:cNvSpPr>
            <a:spLocks noGrp="1"/>
          </p:cNvSpPr>
          <p:nvPr>
            <p:ph type="dt" sz="half" idx="14"/>
          </p:nvPr>
        </p:nvSpPr>
        <p:spPr/>
        <p:txBody>
          <a:bodyPr/>
          <a:lstStyle/>
          <a:p>
            <a:fld id="{1206B8E2-F0D2-4ED2-A512-BBB12C9612CC}" type="datetimeFigureOut">
              <a:rPr lang="pt-BR" smtClean="0"/>
              <a:t>15/05/2024</a:t>
            </a:fld>
            <a:endParaRPr lang="pt-BR"/>
          </a:p>
        </p:txBody>
      </p:sp>
      <p:sp>
        <p:nvSpPr>
          <p:cNvPr id="15" name="Espaço Reservado para Número de Slide 14"/>
          <p:cNvSpPr>
            <a:spLocks noGrp="1"/>
          </p:cNvSpPr>
          <p:nvPr>
            <p:ph type="sldNum" sz="quarter" idx="15"/>
          </p:nvPr>
        </p:nvSpPr>
        <p:spPr/>
        <p:txBody>
          <a:bodyPr/>
          <a:lstStyle>
            <a:lvl1pPr algn="ctr">
              <a:defRPr/>
            </a:lvl1pPr>
          </a:lstStyle>
          <a:p>
            <a:fld id="{831BC0E9-A239-4FA9-93B4-E39AF4EDBE02}" type="slidenum">
              <a:rPr lang="pt-BR" smtClean="0"/>
              <a:t>‹#›</a:t>
            </a:fld>
            <a:endParaRPr lang="pt-BR"/>
          </a:p>
        </p:txBody>
      </p:sp>
      <p:sp>
        <p:nvSpPr>
          <p:cNvPr id="16" name="Espaço Reservado para Rodapé 15"/>
          <p:cNvSpPr>
            <a:spLocks noGrp="1"/>
          </p:cNvSpPr>
          <p:nvPr>
            <p:ph type="ftr" sz="quarter" idx="16"/>
          </p:nvPr>
        </p:nvSpPr>
        <p:spPr/>
        <p:txBody>
          <a:bodyPr/>
          <a:lstStyle/>
          <a:p>
            <a:endParaRPr lang="pt-BR"/>
          </a:p>
        </p:txBody>
      </p:sp>
      <p:sp>
        <p:nvSpPr>
          <p:cNvPr id="17" name="Título 16"/>
          <p:cNvSpPr>
            <a:spLocks noGrp="1"/>
          </p:cNvSpPr>
          <p:nvPr>
            <p:ph type="title"/>
          </p:nvPr>
        </p:nvSpPr>
        <p:spPr/>
        <p:txBody>
          <a:bodyPr rtlCol="0" anchor="b" anchorCtr="0"/>
          <a:lstStyle/>
          <a:p>
            <a:r>
              <a:rPr kumimoji="0" lang="pt-BR"/>
              <a:t>Clique para editar o estilo do título mestre</a:t>
            </a:r>
            <a:endParaRPr kumimoji="0" lang="en-US"/>
          </a:p>
        </p:txBody>
      </p:sp>
    </p:spTree>
    <p:extLst>
      <p:ext uri="{BB962C8B-B14F-4D97-AF65-F5344CB8AC3E}">
        <p14:creationId xmlns:p14="http://schemas.microsoft.com/office/powerpoint/2010/main" val="1551040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Espaço Reservado para Data 3"/>
          <p:cNvSpPr>
            <a:spLocks noGrp="1"/>
          </p:cNvSpPr>
          <p:nvPr>
            <p:ph type="dt" sz="half" idx="10"/>
          </p:nvPr>
        </p:nvSpPr>
        <p:spPr/>
        <p:txBody>
          <a:bodyPr/>
          <a:lstStyle/>
          <a:p>
            <a:fld id="{1206B8E2-F0D2-4ED2-A512-BBB12C9612CC}" type="datetimeFigureOut">
              <a:rPr lang="pt-BR" smtClean="0"/>
              <a:t>15/05/2024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1BC0E9-A239-4FA9-93B4-E39AF4EDBE02}" type="slidenum">
              <a:rPr lang="pt-BR" smtClean="0"/>
              <a:t>‹#›</a:t>
            </a:fld>
            <a:endParaRPr lang="pt-BR"/>
          </a:p>
        </p:txBody>
      </p:sp>
      <p:sp>
        <p:nvSpPr>
          <p:cNvPr id="2" name="Título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t-BR"/>
              <a:t>Clique para editar o estilo do título mestre</a:t>
            </a:r>
            <a:endParaRPr kumimoji="0" lang="en-US"/>
          </a:p>
        </p:txBody>
      </p:sp>
      <p:sp>
        <p:nvSpPr>
          <p:cNvPr id="3" name="Espaço Reservado para Texto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cxnSp>
        <p:nvCxnSpPr>
          <p:cNvPr id="7" name="Conector reto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18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Espaço Reservado para Data 4"/>
          <p:cNvSpPr>
            <a:spLocks noGrp="1"/>
          </p:cNvSpPr>
          <p:nvPr>
            <p:ph type="dt" sz="half" idx="10"/>
          </p:nvPr>
        </p:nvSpPr>
        <p:spPr/>
        <p:txBody>
          <a:bodyPr/>
          <a:lstStyle/>
          <a:p>
            <a:fld id="{1206B8E2-F0D2-4ED2-A512-BBB12C9612CC}" type="datetimeFigureOut">
              <a:rPr lang="pt-BR" smtClean="0"/>
              <a:t>15/05/2024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31BC0E9-A239-4FA9-93B4-E39AF4EDBE02}" type="slidenum">
              <a:rPr lang="pt-BR" smtClean="0"/>
              <a:t>‹#›</a:t>
            </a:fld>
            <a:endParaRPr lang="pt-BR"/>
          </a:p>
        </p:txBody>
      </p:sp>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11" name="Espaço Reservado para Conteúdo 10"/>
          <p:cNvSpPr>
            <a:spLocks noGrp="1"/>
          </p:cNvSpPr>
          <p:nvPr>
            <p:ph sz="half" idx="1"/>
          </p:nvPr>
        </p:nvSpPr>
        <p:spPr>
          <a:xfrm>
            <a:off x="609600" y="1524000"/>
            <a:ext cx="5413248"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half" idx="2"/>
          </p:nvPr>
        </p:nvSpPr>
        <p:spPr>
          <a:xfrm>
            <a:off x="6197600" y="1524000"/>
            <a:ext cx="5413248" cy="4572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Tree>
    <p:extLst>
      <p:ext uri="{BB962C8B-B14F-4D97-AF65-F5344CB8AC3E}">
        <p14:creationId xmlns:p14="http://schemas.microsoft.com/office/powerpoint/2010/main" val="1689605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9" name="Espaço Reservado para Número de Slide 8"/>
          <p:cNvSpPr>
            <a:spLocks noGrp="1"/>
          </p:cNvSpPr>
          <p:nvPr>
            <p:ph type="sldNum" sz="quarter" idx="12"/>
          </p:nvPr>
        </p:nvSpPr>
        <p:spPr/>
        <p:txBody>
          <a:bodyPr/>
          <a:lstStyle/>
          <a:p>
            <a:fld id="{831BC0E9-A239-4FA9-93B4-E39AF4EDBE02}" type="slidenum">
              <a:rPr lang="pt-BR" smtClean="0"/>
              <a:t>‹#›</a:t>
            </a:fld>
            <a:endParaRPr lang="pt-BR"/>
          </a:p>
        </p:txBody>
      </p:sp>
      <p:sp>
        <p:nvSpPr>
          <p:cNvPr id="8" name="Espaço Reservado para Rodapé 7"/>
          <p:cNvSpPr>
            <a:spLocks noGrp="1"/>
          </p:cNvSpPr>
          <p:nvPr>
            <p:ph type="ftr" sz="quarter" idx="11"/>
          </p:nvPr>
        </p:nvSpPr>
        <p:spPr/>
        <p:txBody>
          <a:bodyPr/>
          <a:lstStyle/>
          <a:p>
            <a:endParaRPr lang="pt-BR"/>
          </a:p>
        </p:txBody>
      </p:sp>
      <p:sp>
        <p:nvSpPr>
          <p:cNvPr id="7" name="Espaço Reservado para Data 6"/>
          <p:cNvSpPr>
            <a:spLocks noGrp="1"/>
          </p:cNvSpPr>
          <p:nvPr>
            <p:ph type="dt" sz="half" idx="10"/>
          </p:nvPr>
        </p:nvSpPr>
        <p:spPr/>
        <p:txBody>
          <a:bodyPr/>
          <a:lstStyle/>
          <a:p>
            <a:fld id="{1206B8E2-F0D2-4ED2-A512-BBB12C9612CC}" type="datetimeFigureOut">
              <a:rPr lang="pt-BR" smtClean="0"/>
              <a:t>15/05/2024</a:t>
            </a:fld>
            <a:endParaRPr lang="pt-BR"/>
          </a:p>
        </p:txBody>
      </p:sp>
      <p:sp>
        <p:nvSpPr>
          <p:cNvPr id="3" name="Espaço Reservado para Texto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32" name="Espaço Reservado para Conteúdo 31"/>
          <p:cNvSpPr>
            <a:spLocks noGrp="1"/>
          </p:cNvSpPr>
          <p:nvPr>
            <p:ph sz="half" idx="2"/>
          </p:nvPr>
        </p:nvSpPr>
        <p:spPr>
          <a:xfrm>
            <a:off x="609600" y="2201896"/>
            <a:ext cx="5384800" cy="3913632"/>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34" name="Espaço Reservado para Conteúdo 33"/>
          <p:cNvSpPr>
            <a:spLocks noGrp="1"/>
          </p:cNvSpPr>
          <p:nvPr>
            <p:ph sz="quarter" idx="4"/>
          </p:nvPr>
        </p:nvSpPr>
        <p:spPr>
          <a:xfrm>
            <a:off x="6199717" y="2201896"/>
            <a:ext cx="5384800" cy="3913632"/>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 name="Título 1"/>
          <p:cNvSpPr>
            <a:spLocks noGrp="1"/>
          </p:cNvSpPr>
          <p:nvPr>
            <p:ph type="title"/>
          </p:nvPr>
        </p:nvSpPr>
        <p:spPr>
          <a:xfrm>
            <a:off x="609600" y="155448"/>
            <a:ext cx="10972800" cy="1143000"/>
          </a:xfrm>
        </p:spPr>
        <p:txBody>
          <a:bodyPr anchor="b" anchorCtr="0"/>
          <a:lstStyle>
            <a:lvl1pPr>
              <a:defRPr/>
            </a:lvl1pPr>
          </a:lstStyle>
          <a:p>
            <a:r>
              <a:rPr kumimoji="0" lang="pt-BR"/>
              <a:t>Clique para editar o estilo do título mestre</a:t>
            </a:r>
            <a:endParaRPr kumimoji="0" lang="en-US"/>
          </a:p>
        </p:txBody>
      </p:sp>
      <p:sp>
        <p:nvSpPr>
          <p:cNvPr id="12" name="Espaço Reservado para Texto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cxnSp>
        <p:nvCxnSpPr>
          <p:cNvPr id="10" name="Conector reto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209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1206B8E2-F0D2-4ED2-A512-BBB12C9612CC}" type="datetimeFigureOut">
              <a:rPr lang="pt-BR" smtClean="0"/>
              <a:t>15/05/2024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31BC0E9-A239-4FA9-93B4-E39AF4EDBE02}" type="slidenum">
              <a:rPr lang="pt-BR" smtClean="0"/>
              <a:t>‹#›</a:t>
            </a:fld>
            <a:endParaRPr lang="pt-BR"/>
          </a:p>
        </p:txBody>
      </p:sp>
      <p:sp>
        <p:nvSpPr>
          <p:cNvPr id="2" name="Título 1"/>
          <p:cNvSpPr>
            <a:spLocks noGrp="1"/>
          </p:cNvSpPr>
          <p:nvPr>
            <p:ph type="title"/>
          </p:nvPr>
        </p:nvSpPr>
        <p:spPr/>
        <p:txBody>
          <a:bodyPr/>
          <a:lstStyle/>
          <a:p>
            <a:r>
              <a:rPr kumimoji="0" lang="pt-BR"/>
              <a:t>Clique para editar o estilo do título mestre</a:t>
            </a:r>
            <a:endParaRPr kumimoji="0" lang="en-US"/>
          </a:p>
        </p:txBody>
      </p:sp>
    </p:spTree>
    <p:extLst>
      <p:ext uri="{BB962C8B-B14F-4D97-AF65-F5344CB8AC3E}">
        <p14:creationId xmlns:p14="http://schemas.microsoft.com/office/powerpoint/2010/main" val="3014660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206B8E2-F0D2-4ED2-A512-BBB12C9612CC}" type="datetimeFigureOut">
              <a:rPr lang="pt-BR" smtClean="0"/>
              <a:t>15/05/2024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31BC0E9-A239-4FA9-93B4-E39AF4EDBE02}" type="slidenum">
              <a:rPr lang="pt-BR" smtClean="0"/>
              <a:t>‹#›</a:t>
            </a:fld>
            <a:endParaRPr lang="pt-BR"/>
          </a:p>
        </p:txBody>
      </p:sp>
    </p:spTree>
    <p:extLst>
      <p:ext uri="{BB962C8B-B14F-4D97-AF65-F5344CB8AC3E}">
        <p14:creationId xmlns:p14="http://schemas.microsoft.com/office/powerpoint/2010/main" val="205238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9B7D-FB74-EF43-0BEE-345A301693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70717E-EEF3-0A25-C12B-F179183244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E87E88-73D8-ACEC-684A-A30A5F02A87B}"/>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5" name="Footer Placeholder 4">
            <a:extLst>
              <a:ext uri="{FF2B5EF4-FFF2-40B4-BE49-F238E27FC236}">
                <a16:creationId xmlns:a16="http://schemas.microsoft.com/office/drawing/2014/main" id="{EABE50B7-522D-5046-C1C9-2AA9847B0E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639304-9CB5-7FEF-0CF9-A0A4FCDF2018}"/>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3348925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9" name="Espaço Reservado para Conteúdo 28"/>
          <p:cNvSpPr>
            <a:spLocks noGrp="1"/>
          </p:cNvSpPr>
          <p:nvPr>
            <p:ph sz="quarter" idx="1"/>
          </p:nvPr>
        </p:nvSpPr>
        <p:spPr>
          <a:xfrm>
            <a:off x="609600" y="457200"/>
            <a:ext cx="8331200" cy="5715000"/>
          </a:xfrm>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3" name="Espaço Reservado para Texto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t-BR"/>
              <a:t>Clique para editar os estilos do texto mestre</a:t>
            </a:r>
          </a:p>
        </p:txBody>
      </p:sp>
      <p:sp>
        <p:nvSpPr>
          <p:cNvPr id="31" name="Título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a:t>Clique para editar o estilo do título mestre</a:t>
            </a:r>
            <a:endParaRPr kumimoji="0" lang="en-US"/>
          </a:p>
        </p:txBody>
      </p:sp>
      <p:sp>
        <p:nvSpPr>
          <p:cNvPr id="8" name="Espaço Reservado para Data 7"/>
          <p:cNvSpPr>
            <a:spLocks noGrp="1"/>
          </p:cNvSpPr>
          <p:nvPr>
            <p:ph type="dt" sz="half" idx="14"/>
          </p:nvPr>
        </p:nvSpPr>
        <p:spPr/>
        <p:txBody>
          <a:bodyPr/>
          <a:lstStyle/>
          <a:p>
            <a:fld id="{1206B8E2-F0D2-4ED2-A512-BBB12C9612CC}" type="datetimeFigureOut">
              <a:rPr lang="pt-BR" smtClean="0"/>
              <a:t>15/05/2024</a:t>
            </a:fld>
            <a:endParaRPr lang="pt-BR"/>
          </a:p>
        </p:txBody>
      </p:sp>
      <p:sp>
        <p:nvSpPr>
          <p:cNvPr id="9" name="Espaço Reservado para Número de Slide 8"/>
          <p:cNvSpPr>
            <a:spLocks noGrp="1"/>
          </p:cNvSpPr>
          <p:nvPr>
            <p:ph type="sldNum" sz="quarter" idx="15"/>
          </p:nvPr>
        </p:nvSpPr>
        <p:spPr/>
        <p:txBody>
          <a:bodyPr/>
          <a:lstStyle/>
          <a:p>
            <a:fld id="{831BC0E9-A239-4FA9-93B4-E39AF4EDBE02}" type="slidenum">
              <a:rPr lang="pt-BR" smtClean="0"/>
              <a:t>‹#›</a:t>
            </a:fld>
            <a:endParaRPr lang="pt-BR"/>
          </a:p>
        </p:txBody>
      </p:sp>
      <p:sp>
        <p:nvSpPr>
          <p:cNvPr id="10" name="Espaço Reservado para Rodapé 9"/>
          <p:cNvSpPr>
            <a:spLocks noGrp="1"/>
          </p:cNvSpPr>
          <p:nvPr>
            <p:ph type="ftr" sz="quarter" idx="16"/>
          </p:nvPr>
        </p:nvSpPr>
        <p:spPr/>
        <p:txBody>
          <a:bodyPr/>
          <a:lstStyle/>
          <a:p>
            <a:endParaRPr lang="pt-BR"/>
          </a:p>
        </p:txBody>
      </p:sp>
    </p:spTree>
    <p:extLst>
      <p:ext uri="{BB962C8B-B14F-4D97-AF65-F5344CB8AC3E}">
        <p14:creationId xmlns:p14="http://schemas.microsoft.com/office/powerpoint/2010/main" val="1575956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t-BR"/>
              <a:t>Clique para editar o estilo do título mestre</a:t>
            </a:r>
            <a:endParaRPr kumimoji="0" lang="en-US"/>
          </a:p>
        </p:txBody>
      </p:sp>
      <p:sp>
        <p:nvSpPr>
          <p:cNvPr id="3" name="Espaço Reservado para Imagem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t-BR"/>
              <a:t>Clique no ícone para adicionar uma imagem</a:t>
            </a:r>
            <a:endParaRPr kumimoji="0" lang="en-US"/>
          </a:p>
        </p:txBody>
      </p:sp>
      <p:sp>
        <p:nvSpPr>
          <p:cNvPr id="4" name="Espaço Reservado para Texto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
        <p:nvSpPr>
          <p:cNvPr id="8" name="Espaço Reservado para Data 7"/>
          <p:cNvSpPr>
            <a:spLocks noGrp="1"/>
          </p:cNvSpPr>
          <p:nvPr>
            <p:ph type="dt" sz="half" idx="10"/>
          </p:nvPr>
        </p:nvSpPr>
        <p:spPr/>
        <p:txBody>
          <a:bodyPr/>
          <a:lstStyle/>
          <a:p>
            <a:fld id="{1206B8E2-F0D2-4ED2-A512-BBB12C9612CC}" type="datetimeFigureOut">
              <a:rPr lang="pt-BR" smtClean="0"/>
              <a:t>15/05/2024</a:t>
            </a:fld>
            <a:endParaRPr lang="pt-BR"/>
          </a:p>
        </p:txBody>
      </p:sp>
      <p:sp>
        <p:nvSpPr>
          <p:cNvPr id="9" name="Espaço Reservado para Número de Slide 8"/>
          <p:cNvSpPr>
            <a:spLocks noGrp="1"/>
          </p:cNvSpPr>
          <p:nvPr>
            <p:ph type="sldNum" sz="quarter" idx="11"/>
          </p:nvPr>
        </p:nvSpPr>
        <p:spPr/>
        <p:txBody>
          <a:bodyPr/>
          <a:lstStyle/>
          <a:p>
            <a:fld id="{831BC0E9-A239-4FA9-93B4-E39AF4EDBE02}" type="slidenum">
              <a:rPr lang="pt-BR" smtClean="0"/>
              <a:t>‹#›</a:t>
            </a:fld>
            <a:endParaRPr lang="pt-BR"/>
          </a:p>
        </p:txBody>
      </p:sp>
      <p:sp>
        <p:nvSpPr>
          <p:cNvPr id="10" name="Espaço Reservado para Rodapé 9"/>
          <p:cNvSpPr>
            <a:spLocks noGrp="1"/>
          </p:cNvSpPr>
          <p:nvPr>
            <p:ph type="ftr" sz="quarter" idx="12"/>
          </p:nvPr>
        </p:nvSpPr>
        <p:spPr/>
        <p:txBody>
          <a:bodyPr/>
          <a:lstStyle/>
          <a:p>
            <a:endParaRPr lang="pt-BR"/>
          </a:p>
        </p:txBody>
      </p:sp>
    </p:spTree>
    <p:extLst>
      <p:ext uri="{BB962C8B-B14F-4D97-AF65-F5344CB8AC3E}">
        <p14:creationId xmlns:p14="http://schemas.microsoft.com/office/powerpoint/2010/main" val="1062936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1206B8E2-F0D2-4ED2-A512-BBB12C9612CC}" type="datetimeFigureOut">
              <a:rPr lang="pt-BR" smtClean="0"/>
              <a:t>15/05/2024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1BC0E9-A239-4FA9-93B4-E39AF4EDBE02}" type="slidenum">
              <a:rPr lang="pt-BR" smtClean="0"/>
              <a:t>‹#›</a:t>
            </a:fld>
            <a:endParaRPr lang="pt-BR"/>
          </a:p>
        </p:txBody>
      </p:sp>
    </p:spTree>
    <p:extLst>
      <p:ext uri="{BB962C8B-B14F-4D97-AF65-F5344CB8AC3E}">
        <p14:creationId xmlns:p14="http://schemas.microsoft.com/office/powerpoint/2010/main" val="1084191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1206B8E2-F0D2-4ED2-A512-BBB12C9612CC}" type="datetimeFigureOut">
              <a:rPr lang="pt-BR" smtClean="0"/>
              <a:t>15/05/2024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31BC0E9-A239-4FA9-93B4-E39AF4EDBE02}" type="slidenum">
              <a:rPr lang="pt-BR" smtClean="0"/>
              <a:t>‹#›</a:t>
            </a:fld>
            <a:endParaRPr lang="pt-BR"/>
          </a:p>
        </p:txBody>
      </p:sp>
    </p:spTree>
    <p:extLst>
      <p:ext uri="{BB962C8B-B14F-4D97-AF65-F5344CB8AC3E}">
        <p14:creationId xmlns:p14="http://schemas.microsoft.com/office/powerpoint/2010/main" val="2829186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4C33-8671-A54A-5B31-304F72922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47A39F-B0AD-F4D5-D5B7-2D4E3F06B9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EBB8A-C290-5293-91A6-8256EC9884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04615A-D9E1-0AED-0F67-FD5C1D5C0BD2}"/>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6" name="Footer Placeholder 5">
            <a:extLst>
              <a:ext uri="{FF2B5EF4-FFF2-40B4-BE49-F238E27FC236}">
                <a16:creationId xmlns:a16="http://schemas.microsoft.com/office/drawing/2014/main" id="{3F4AE3D6-78F3-548E-0068-2530F46C1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69CECC-94A6-F584-2C76-93477B633C64}"/>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1666659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EE579-464C-599B-CF87-AC42AB3B9A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75196B-A70F-8A02-853D-179E793DF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ED2735-037E-D52C-D0C0-4A9FE1A94C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AE019F-BAB1-9A54-8807-F6D8F2976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599E2-A663-2F1E-F6E7-84E1446584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37B4D4-7B63-DD48-20E1-CF5C1F83CD30}"/>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8" name="Footer Placeholder 7">
            <a:extLst>
              <a:ext uri="{FF2B5EF4-FFF2-40B4-BE49-F238E27FC236}">
                <a16:creationId xmlns:a16="http://schemas.microsoft.com/office/drawing/2014/main" id="{DA3C84FE-668A-C042-2181-A132AEB4FA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11C92-CCF1-CDA0-2496-D0B0350841FA}"/>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3012398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3F78-C7F3-7A43-4D8A-58E5E139B4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4E779B-5790-1631-A6F8-EF8D92D2E573}"/>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4" name="Footer Placeholder 3">
            <a:extLst>
              <a:ext uri="{FF2B5EF4-FFF2-40B4-BE49-F238E27FC236}">
                <a16:creationId xmlns:a16="http://schemas.microsoft.com/office/drawing/2014/main" id="{836DE9CD-1AA1-16CF-AD8F-63C4A201E5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A8FBAD-C5DF-F558-9EF9-0E2F6DCC0661}"/>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1481316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5E629-E31E-2FC9-05E6-4CF4811F3D3B}"/>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3" name="Footer Placeholder 2">
            <a:extLst>
              <a:ext uri="{FF2B5EF4-FFF2-40B4-BE49-F238E27FC236}">
                <a16:creationId xmlns:a16="http://schemas.microsoft.com/office/drawing/2014/main" id="{E69957A5-5006-BB31-321A-1997C53AFC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F6E773-0822-0476-4A74-82D20A249DA4}"/>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3291617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6E406-48A6-929E-0665-F82BCE1E5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4BB2AC-9E8D-B6F4-5ACC-E77A605C1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6ADC8E-43BD-833D-D85F-5777689463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38227-EC38-7B58-E071-9882620A8262}"/>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6" name="Footer Placeholder 5">
            <a:extLst>
              <a:ext uri="{FF2B5EF4-FFF2-40B4-BE49-F238E27FC236}">
                <a16:creationId xmlns:a16="http://schemas.microsoft.com/office/drawing/2014/main" id="{67ECC4A8-DC9C-E2DC-240B-F5EF9284C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C515FE-E796-205A-39B7-FBB22D80D0E6}"/>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25005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CBDE-67F8-1925-B956-9F261A2C26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4AED9A-4512-8C97-F4F9-FE441A30F3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3958D6-C5E3-E33C-CA7D-167F2B13A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14A347-D174-06B5-7D81-B29A3A6709A5}"/>
              </a:ext>
            </a:extLst>
          </p:cNvPr>
          <p:cNvSpPr>
            <a:spLocks noGrp="1"/>
          </p:cNvSpPr>
          <p:nvPr>
            <p:ph type="dt" sz="half" idx="10"/>
          </p:nvPr>
        </p:nvSpPr>
        <p:spPr/>
        <p:txBody>
          <a:bodyPr/>
          <a:lstStyle/>
          <a:p>
            <a:fld id="{A5733F9C-2638-42F6-943C-658B539C3BDE}" type="datetimeFigureOut">
              <a:rPr lang="en-US" smtClean="0"/>
              <a:t>5/15/2024</a:t>
            </a:fld>
            <a:endParaRPr lang="en-US"/>
          </a:p>
        </p:txBody>
      </p:sp>
      <p:sp>
        <p:nvSpPr>
          <p:cNvPr id="6" name="Footer Placeholder 5">
            <a:extLst>
              <a:ext uri="{FF2B5EF4-FFF2-40B4-BE49-F238E27FC236}">
                <a16:creationId xmlns:a16="http://schemas.microsoft.com/office/drawing/2014/main" id="{C00AFDE0-534C-A8EF-E515-F3ECB143CE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FA1313-240F-F7B4-499F-2323AE265E67}"/>
              </a:ext>
            </a:extLst>
          </p:cNvPr>
          <p:cNvSpPr>
            <a:spLocks noGrp="1"/>
          </p:cNvSpPr>
          <p:nvPr>
            <p:ph type="sldNum" sz="quarter" idx="12"/>
          </p:nvPr>
        </p:nvSpPr>
        <p:spPr/>
        <p:txBody>
          <a:bodyPr/>
          <a:lstStyle/>
          <a:p>
            <a:fld id="{E07B2383-FA36-4E4C-8311-7DD4F06337DD}" type="slidenum">
              <a:rPr lang="en-US" smtClean="0"/>
              <a:t>‹#›</a:t>
            </a:fld>
            <a:endParaRPr lang="en-US"/>
          </a:p>
        </p:txBody>
      </p:sp>
    </p:spTree>
    <p:extLst>
      <p:ext uri="{BB962C8B-B14F-4D97-AF65-F5344CB8AC3E}">
        <p14:creationId xmlns:p14="http://schemas.microsoft.com/office/powerpoint/2010/main" val="184162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8B7713-E45B-D655-4295-CB4B47D9B9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E85E1D-7E66-E82B-6B54-0562001C8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4FE54-FEED-E7B1-7335-96EB0FC6D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733F9C-2638-42F6-943C-658B539C3BDE}" type="datetimeFigureOut">
              <a:rPr lang="en-US" smtClean="0"/>
              <a:t>5/15/2024</a:t>
            </a:fld>
            <a:endParaRPr lang="en-US"/>
          </a:p>
        </p:txBody>
      </p:sp>
      <p:sp>
        <p:nvSpPr>
          <p:cNvPr id="5" name="Footer Placeholder 4">
            <a:extLst>
              <a:ext uri="{FF2B5EF4-FFF2-40B4-BE49-F238E27FC236}">
                <a16:creationId xmlns:a16="http://schemas.microsoft.com/office/drawing/2014/main" id="{841F4232-CC1D-24C7-295C-0030AAADC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59C408E-5A4F-C42D-00A6-909122DD1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7B2383-FA36-4E4C-8311-7DD4F06337DD}" type="slidenum">
              <a:rPr lang="en-US" smtClean="0"/>
              <a:t>‹#›</a:t>
            </a:fld>
            <a:endParaRPr lang="en-US"/>
          </a:p>
        </p:txBody>
      </p:sp>
    </p:spTree>
    <p:extLst>
      <p:ext uri="{BB962C8B-B14F-4D97-AF65-F5344CB8AC3E}">
        <p14:creationId xmlns:p14="http://schemas.microsoft.com/office/powerpoint/2010/main" val="1253048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68351" y="286603"/>
            <a:ext cx="11128917" cy="795065"/>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468351" y="1345807"/>
            <a:ext cx="11128917" cy="4856439"/>
          </a:xfrm>
          <a:prstGeom prst="rect">
            <a:avLst/>
          </a:prstGeom>
        </p:spPr>
        <p:txBody>
          <a:bodyPr vert="horz" lIns="0" tIns="45720" rIns="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5/15/2024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097280" y="1213737"/>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828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Espaço Reservado para Texto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24" name="Espaço Reservado para Data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1206B8E2-F0D2-4ED2-A512-BBB12C9612CC}" type="datetimeFigureOut">
              <a:rPr lang="pt-BR" smtClean="0"/>
              <a:t>15/05/2024</a:t>
            </a:fld>
            <a:endParaRPr lang="pt-BR"/>
          </a:p>
        </p:txBody>
      </p:sp>
      <p:sp>
        <p:nvSpPr>
          <p:cNvPr id="10" name="Espaço Reservado para Rodapé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pt-BR"/>
          </a:p>
        </p:txBody>
      </p:sp>
      <p:sp>
        <p:nvSpPr>
          <p:cNvPr id="22" name="Espaço Reservado para Número de Slide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31BC0E9-A239-4FA9-93B4-E39AF4EDBE02}" type="slidenum">
              <a:rPr lang="pt-BR" smtClean="0"/>
              <a:t>‹#›</a:t>
            </a:fld>
            <a:endParaRPr lang="pt-BR"/>
          </a:p>
        </p:txBody>
      </p:sp>
      <p:sp>
        <p:nvSpPr>
          <p:cNvPr id="5" name="Espaço Reservado para Título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pt-BR"/>
              <a:t>Clique para editar o estilo do título mestre</a:t>
            </a:r>
            <a:endParaRPr kumimoji="0" lang="en-US"/>
          </a:p>
        </p:txBody>
      </p:sp>
    </p:spTree>
    <p:extLst>
      <p:ext uri="{BB962C8B-B14F-4D97-AF65-F5344CB8AC3E}">
        <p14:creationId xmlns:p14="http://schemas.microsoft.com/office/powerpoint/2010/main" val="146627208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r the Church | A Great Commission and a Modern Mission">
            <a:extLst>
              <a:ext uri="{FF2B5EF4-FFF2-40B4-BE49-F238E27FC236}">
                <a16:creationId xmlns:a16="http://schemas.microsoft.com/office/drawing/2014/main" id="{9ACE2A6E-631E-6FF3-2D7C-2CCC97128A6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1348" b="4382"/>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5C01ACD-2EAC-670B-7B3F-1CC7FB33C829}"/>
              </a:ext>
            </a:extLst>
          </p:cNvPr>
          <p:cNvSpPr>
            <a:spLocks noGrp="1"/>
          </p:cNvSpPr>
          <p:nvPr>
            <p:ph type="ctrTitle"/>
          </p:nvPr>
        </p:nvSpPr>
        <p:spPr>
          <a:xfrm>
            <a:off x="1524000" y="1122362"/>
            <a:ext cx="9144000" cy="2900518"/>
          </a:xfrm>
        </p:spPr>
        <p:txBody>
          <a:bodyPr>
            <a:normAutofit/>
          </a:bodyPr>
          <a:lstStyle/>
          <a:p>
            <a:r>
              <a:rPr lang="en-US" sz="9600" b="1" dirty="0">
                <a:solidFill>
                  <a:srgbClr val="FFFFFF"/>
                </a:solidFill>
                <a:effectLst>
                  <a:outerShdw blurRad="38100" dist="38100" dir="2700000" algn="tl">
                    <a:srgbClr val="000000">
                      <a:alpha val="43137"/>
                    </a:srgbClr>
                  </a:outerShdw>
                </a:effectLst>
              </a:rPr>
              <a:t>Modern Missions</a:t>
            </a:r>
          </a:p>
        </p:txBody>
      </p:sp>
      <p:sp>
        <p:nvSpPr>
          <p:cNvPr id="3" name="Subtitle 2">
            <a:extLst>
              <a:ext uri="{FF2B5EF4-FFF2-40B4-BE49-F238E27FC236}">
                <a16:creationId xmlns:a16="http://schemas.microsoft.com/office/drawing/2014/main" id="{EFC5FEC7-9A27-8348-58A7-CF22D422EBBC}"/>
              </a:ext>
            </a:extLst>
          </p:cNvPr>
          <p:cNvSpPr>
            <a:spLocks noGrp="1"/>
          </p:cNvSpPr>
          <p:nvPr>
            <p:ph type="subTitle" idx="1"/>
          </p:nvPr>
        </p:nvSpPr>
        <p:spPr>
          <a:xfrm>
            <a:off x="1524000" y="4159404"/>
            <a:ext cx="9144000" cy="1098395"/>
          </a:xfrm>
        </p:spPr>
        <p:txBody>
          <a:bodyPr>
            <a:normAutofit/>
          </a:bodyPr>
          <a:lstStyle/>
          <a:p>
            <a:r>
              <a:rPr lang="en-US" sz="5400" dirty="0">
                <a:solidFill>
                  <a:srgbClr val="FFFFFF"/>
                </a:solidFill>
                <a:latin typeface="Monotype Corsiva" panose="03010101010201010101" pitchFamily="66" charset="0"/>
              </a:rPr>
              <a:t>Carey and Duty of Missions</a:t>
            </a:r>
          </a:p>
        </p:txBody>
      </p:sp>
      <p:sp>
        <p:nvSpPr>
          <p:cNvPr id="4" name="Rectangle 3">
            <a:extLst>
              <a:ext uri="{FF2B5EF4-FFF2-40B4-BE49-F238E27FC236}">
                <a16:creationId xmlns:a16="http://schemas.microsoft.com/office/drawing/2014/main" id="{5842B13D-9989-D62A-11DB-035A7C3DB309}"/>
              </a:ext>
            </a:extLst>
          </p:cNvPr>
          <p:cNvSpPr/>
          <p:nvPr/>
        </p:nvSpPr>
        <p:spPr>
          <a:xfrm>
            <a:off x="531341" y="370703"/>
            <a:ext cx="11195221" cy="6116594"/>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Tree>
    <p:extLst>
      <p:ext uri="{BB962C8B-B14F-4D97-AF65-F5344CB8AC3E}">
        <p14:creationId xmlns:p14="http://schemas.microsoft.com/office/powerpoint/2010/main" val="10845503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09600" y="1524001"/>
            <a:ext cx="6278488" cy="4680520"/>
          </a:xfrm>
        </p:spPr>
        <p:txBody>
          <a:bodyPr>
            <a:noAutofit/>
          </a:bodyPr>
          <a:lstStyle/>
          <a:p>
            <a:pPr marL="0" indent="0" algn="just">
              <a:buNone/>
            </a:pPr>
            <a:r>
              <a:rPr lang="pt-BR" sz="3300" dirty="0" err="1">
                <a:latin typeface="Arial Nova Cond" panose="020B0506020202020204" pitchFamily="34" charset="0"/>
              </a:rPr>
              <a:t>Finally</a:t>
            </a:r>
            <a:r>
              <a:rPr lang="pt-BR" sz="3300" dirty="0">
                <a:latin typeface="Arial Nova Cond" panose="020B0506020202020204" pitchFamily="34" charset="0"/>
              </a:rPr>
              <a:t>, </a:t>
            </a:r>
            <a:r>
              <a:rPr lang="pt-BR" sz="3300" dirty="0" err="1">
                <a:latin typeface="Arial Nova Cond" panose="020B0506020202020204" pitchFamily="34" charset="0"/>
              </a:rPr>
              <a:t>Carey’s</a:t>
            </a:r>
            <a:r>
              <a:rPr lang="pt-BR" sz="3300" dirty="0">
                <a:latin typeface="Arial Nova Cond" panose="020B0506020202020204" pitchFamily="34" charset="0"/>
              </a:rPr>
              <a:t> </a:t>
            </a:r>
            <a:r>
              <a:rPr lang="pt-BR" sz="3300" dirty="0" err="1">
                <a:latin typeface="Arial Nova Cond" panose="020B0506020202020204" pitchFamily="34" charset="0"/>
              </a:rPr>
              <a:t>church</a:t>
            </a:r>
            <a:r>
              <a:rPr lang="pt-BR" sz="3300" dirty="0">
                <a:latin typeface="Arial Nova Cond" panose="020B0506020202020204" pitchFamily="34" charset="0"/>
              </a:rPr>
              <a:t> </a:t>
            </a:r>
            <a:r>
              <a:rPr lang="pt-BR" sz="3300" dirty="0" err="1">
                <a:latin typeface="Arial Nova Cond" panose="020B0506020202020204" pitchFamily="34" charset="0"/>
              </a:rPr>
              <a:t>decided</a:t>
            </a:r>
            <a:r>
              <a:rPr lang="pt-BR" sz="3300" dirty="0">
                <a:latin typeface="Arial Nova Cond" panose="020B0506020202020204" pitchFamily="34" charset="0"/>
              </a:rPr>
              <a:t> in 1794 </a:t>
            </a:r>
            <a:r>
              <a:rPr lang="pt-BR" sz="3300" dirty="0" err="1">
                <a:latin typeface="Arial Nova Cond" panose="020B0506020202020204" pitchFamily="34" charset="0"/>
              </a:rPr>
              <a:t>to</a:t>
            </a:r>
            <a:r>
              <a:rPr lang="pt-BR" sz="3300" dirty="0">
                <a:latin typeface="Arial Nova Cond" panose="020B0506020202020204" pitchFamily="34" charset="0"/>
              </a:rPr>
              <a:t> </a:t>
            </a:r>
            <a:r>
              <a:rPr lang="pt-BR" sz="3300" dirty="0" err="1">
                <a:latin typeface="Arial Nova Cond" panose="020B0506020202020204" pitchFamily="34" charset="0"/>
              </a:rPr>
              <a:t>create</a:t>
            </a:r>
            <a:r>
              <a:rPr lang="pt-BR" sz="3300" dirty="0">
                <a:latin typeface="Arial Nova Cond" panose="020B0506020202020204" pitchFamily="34" charset="0"/>
              </a:rPr>
              <a:t> </a:t>
            </a:r>
            <a:r>
              <a:rPr lang="pt-BR" sz="3300" dirty="0" err="1">
                <a:latin typeface="Arial Nova Cond" panose="020B0506020202020204" pitchFamily="34" charset="0"/>
              </a:rPr>
              <a:t>the</a:t>
            </a:r>
            <a:r>
              <a:rPr lang="pt-BR" sz="3300" dirty="0">
                <a:latin typeface="Arial Nova Cond" panose="020B0506020202020204" pitchFamily="34" charset="0"/>
              </a:rPr>
              <a:t> </a:t>
            </a:r>
            <a:r>
              <a:rPr lang="en-US" sz="3300" b="1" i="1" dirty="0">
                <a:solidFill>
                  <a:schemeClr val="accent3"/>
                </a:solidFill>
                <a:effectLst>
                  <a:outerShdw blurRad="38100" dist="38100" dir="2700000" algn="tl">
                    <a:srgbClr val="000000">
                      <a:alpha val="43137"/>
                    </a:srgbClr>
                  </a:outerShdw>
                </a:effectLst>
                <a:latin typeface="Arial Nova Cond" panose="020B0506020202020204" pitchFamily="34" charset="0"/>
              </a:rPr>
              <a:t>Particular Baptist Society for the Propagation of the Gospel Amongst the Heathen</a:t>
            </a:r>
            <a:r>
              <a:rPr lang="en-US" sz="3300" i="1" dirty="0">
                <a:effectLst>
                  <a:outerShdw blurRad="38100" dist="38100" dir="2700000" algn="tl">
                    <a:srgbClr val="000000">
                      <a:alpha val="43137"/>
                    </a:srgbClr>
                  </a:outerShdw>
                </a:effectLst>
                <a:latin typeface="Arial Nova Cond" panose="020B0506020202020204" pitchFamily="34" charset="0"/>
              </a:rPr>
              <a:t> </a:t>
            </a:r>
            <a:r>
              <a:rPr lang="pt-BR" sz="3300" dirty="0" err="1">
                <a:latin typeface="Arial Nova Cond" panose="020B0506020202020204" pitchFamily="34" charset="0"/>
              </a:rPr>
              <a:t>with</a:t>
            </a:r>
            <a:r>
              <a:rPr lang="pt-BR" sz="3300" dirty="0">
                <a:latin typeface="Arial Nova Cond" panose="020B0506020202020204" pitchFamily="34" charset="0"/>
              </a:rPr>
              <a:t> </a:t>
            </a:r>
            <a:r>
              <a:rPr lang="pt-BR" sz="3300" dirty="0" err="1">
                <a:latin typeface="Arial Nova Cond" panose="020B0506020202020204" pitchFamily="34" charset="0"/>
              </a:rPr>
              <a:t>eight</a:t>
            </a:r>
            <a:r>
              <a:rPr lang="pt-BR" sz="3300" dirty="0">
                <a:latin typeface="Arial Nova Cond" panose="020B0506020202020204" pitchFamily="34" charset="0"/>
              </a:rPr>
              <a:t> </a:t>
            </a:r>
            <a:r>
              <a:rPr lang="pt-BR" sz="3300" dirty="0" err="1">
                <a:latin typeface="Arial Nova Cond" panose="020B0506020202020204" pitchFamily="34" charset="0"/>
              </a:rPr>
              <a:t>members</a:t>
            </a:r>
            <a:r>
              <a:rPr lang="pt-BR" sz="3300" dirty="0">
                <a:latin typeface="Arial Nova Cond" panose="020B0506020202020204" pitchFamily="34" charset="0"/>
              </a:rPr>
              <a:t>, </a:t>
            </a:r>
            <a:r>
              <a:rPr lang="pt-BR" sz="3300" dirty="0" err="1">
                <a:latin typeface="Arial Nova Cond" panose="020B0506020202020204" pitchFamily="34" charset="0"/>
              </a:rPr>
              <a:t>all</a:t>
            </a:r>
            <a:r>
              <a:rPr lang="pt-BR" sz="3300" dirty="0">
                <a:latin typeface="Arial Nova Cond" panose="020B0506020202020204" pitchFamily="34" charset="0"/>
              </a:rPr>
              <a:t> candidates </a:t>
            </a:r>
            <a:r>
              <a:rPr lang="pt-BR" sz="3300" dirty="0" err="1">
                <a:latin typeface="Arial Nova Cond" panose="020B0506020202020204" pitchFamily="34" charset="0"/>
              </a:rPr>
              <a:t>to</a:t>
            </a:r>
            <a:r>
              <a:rPr lang="pt-BR" sz="3300" dirty="0">
                <a:latin typeface="Arial Nova Cond" panose="020B0506020202020204" pitchFamily="34" charset="0"/>
              </a:rPr>
              <a:t> </a:t>
            </a:r>
            <a:r>
              <a:rPr lang="pt-BR" sz="3300" dirty="0" err="1">
                <a:latin typeface="Arial Nova Cond" panose="020B0506020202020204" pitchFamily="34" charset="0"/>
              </a:rPr>
              <a:t>be</a:t>
            </a:r>
            <a:r>
              <a:rPr lang="pt-BR" sz="3300" dirty="0">
                <a:latin typeface="Arial Nova Cond" panose="020B0506020202020204" pitchFamily="34" charset="0"/>
              </a:rPr>
              <a:t> </a:t>
            </a:r>
            <a:r>
              <a:rPr lang="pt-BR" sz="3300" dirty="0" err="1">
                <a:latin typeface="Arial Nova Cond" panose="020B0506020202020204" pitchFamily="34" charset="0"/>
              </a:rPr>
              <a:t>missionaries</a:t>
            </a:r>
            <a:r>
              <a:rPr lang="pt-BR" sz="3300" dirty="0">
                <a:latin typeface="Arial Nova Cond" panose="020B0506020202020204" pitchFamily="34" charset="0"/>
              </a:rPr>
              <a:t> in </a:t>
            </a:r>
            <a:r>
              <a:rPr lang="pt-BR" sz="3300" dirty="0" err="1">
                <a:latin typeface="Arial Nova Cond" panose="020B0506020202020204" pitchFamily="34" charset="0"/>
              </a:rPr>
              <a:t>India</a:t>
            </a:r>
            <a:r>
              <a:rPr lang="pt-BR" sz="3300" dirty="0">
                <a:latin typeface="Arial Nova Cond" panose="020B0506020202020204" pitchFamily="34" charset="0"/>
              </a:rPr>
              <a:t>. They set </a:t>
            </a:r>
            <a:r>
              <a:rPr lang="pt-BR" sz="3300" dirty="0" err="1">
                <a:latin typeface="Arial Nova Cond" panose="020B0506020202020204" pitchFamily="34" charset="0"/>
              </a:rPr>
              <a:t>sail</a:t>
            </a:r>
            <a:r>
              <a:rPr lang="pt-BR" sz="3300" dirty="0">
                <a:latin typeface="Arial Nova Cond" panose="020B0506020202020204" pitchFamily="34" charset="0"/>
              </a:rPr>
              <a:t> </a:t>
            </a:r>
            <a:r>
              <a:rPr lang="pt-BR" sz="3300" dirty="0" err="1">
                <a:latin typeface="Arial Nova Cond" panose="020B0506020202020204" pitchFamily="34" charset="0"/>
              </a:rPr>
              <a:t>to</a:t>
            </a:r>
            <a:r>
              <a:rPr lang="pt-BR" sz="3300" dirty="0">
                <a:latin typeface="Arial Nova Cond" panose="020B0506020202020204" pitchFamily="34" charset="0"/>
              </a:rPr>
              <a:t> Asia in </a:t>
            </a:r>
            <a:r>
              <a:rPr lang="pt-BR" sz="3300" dirty="0" err="1">
                <a:latin typeface="Arial Nova Cond" panose="020B0506020202020204" pitchFamily="34" charset="0"/>
              </a:rPr>
              <a:t>the</a:t>
            </a:r>
            <a:r>
              <a:rPr lang="pt-BR" sz="3300" dirty="0">
                <a:latin typeface="Arial Nova Cond" panose="020B0506020202020204" pitchFamily="34" charset="0"/>
              </a:rPr>
              <a:t> </a:t>
            </a:r>
            <a:r>
              <a:rPr lang="pt-BR" sz="3300" dirty="0" err="1">
                <a:latin typeface="Arial Nova Cond" panose="020B0506020202020204" pitchFamily="34" charset="0"/>
              </a:rPr>
              <a:t>following</a:t>
            </a:r>
            <a:r>
              <a:rPr lang="pt-BR" sz="3300" dirty="0">
                <a:latin typeface="Arial Nova Cond" panose="020B0506020202020204" pitchFamily="34" charset="0"/>
              </a:rPr>
              <a:t> </a:t>
            </a:r>
            <a:r>
              <a:rPr lang="pt-BR" sz="3300" dirty="0" err="1">
                <a:latin typeface="Arial Nova Cond" panose="020B0506020202020204" pitchFamily="34" charset="0"/>
              </a:rPr>
              <a:t>year</a:t>
            </a:r>
            <a:r>
              <a:rPr lang="pt-BR" sz="3300" dirty="0">
                <a:latin typeface="Arial Nova Cond" panose="020B0506020202020204" pitchFamily="34" charset="0"/>
              </a:rPr>
              <a:t>. </a:t>
            </a:r>
            <a:r>
              <a:rPr lang="pt-BR" sz="3300" dirty="0" err="1">
                <a:latin typeface="Arial Nova Cond" panose="020B0506020202020204" pitchFamily="34" charset="0"/>
              </a:rPr>
              <a:t>This</a:t>
            </a:r>
            <a:r>
              <a:rPr lang="pt-BR" sz="3300" dirty="0">
                <a:latin typeface="Arial Nova Cond" panose="020B0506020202020204" pitchFamily="34" charset="0"/>
              </a:rPr>
              <a:t> </a:t>
            </a:r>
            <a:r>
              <a:rPr lang="pt-BR" sz="3300" dirty="0" err="1">
                <a:latin typeface="Arial Nova Cond" panose="020B0506020202020204" pitchFamily="34" charset="0"/>
              </a:rPr>
              <a:t>is</a:t>
            </a:r>
            <a:r>
              <a:rPr lang="pt-BR" sz="3300" dirty="0">
                <a:latin typeface="Arial Nova Cond" panose="020B0506020202020204" pitchFamily="34" charset="0"/>
              </a:rPr>
              <a:t> </a:t>
            </a:r>
            <a:r>
              <a:rPr lang="pt-BR" sz="3300" dirty="0" err="1">
                <a:latin typeface="Arial Nova Cond" panose="020B0506020202020204" pitchFamily="34" charset="0"/>
              </a:rPr>
              <a:t>considered</a:t>
            </a:r>
            <a:r>
              <a:rPr lang="pt-BR" sz="3300" dirty="0">
                <a:latin typeface="Arial Nova Cond" panose="020B0506020202020204" pitchFamily="34" charset="0"/>
              </a:rPr>
              <a:t> </a:t>
            </a:r>
            <a:r>
              <a:rPr lang="pt-BR" sz="3300" dirty="0" err="1">
                <a:latin typeface="Arial Nova Cond" panose="020B0506020202020204" pitchFamily="34" charset="0"/>
              </a:rPr>
              <a:t>the</a:t>
            </a:r>
            <a:r>
              <a:rPr lang="pt-BR" sz="3300" dirty="0">
                <a:latin typeface="Arial Nova Cond" panose="020B0506020202020204" pitchFamily="34" charset="0"/>
              </a:rPr>
              <a:t> </a:t>
            </a:r>
            <a:r>
              <a:rPr lang="pt-BR" sz="3300" dirty="0" err="1">
                <a:latin typeface="Arial Nova Cond" panose="020B0506020202020204" pitchFamily="34" charset="0"/>
              </a:rPr>
              <a:t>beginning</a:t>
            </a:r>
            <a:r>
              <a:rPr lang="pt-BR" sz="3300" dirty="0">
                <a:latin typeface="Arial Nova Cond" panose="020B0506020202020204" pitchFamily="34" charset="0"/>
              </a:rPr>
              <a:t> </a:t>
            </a:r>
            <a:r>
              <a:rPr lang="pt-BR" sz="3300" dirty="0" err="1">
                <a:latin typeface="Arial Nova Cond" panose="020B0506020202020204" pitchFamily="34" charset="0"/>
              </a:rPr>
              <a:t>of</a:t>
            </a:r>
            <a:r>
              <a:rPr lang="pt-BR" sz="3300" dirty="0">
                <a:latin typeface="Arial Nova Cond" panose="020B0506020202020204" pitchFamily="34" charset="0"/>
              </a:rPr>
              <a:t> </a:t>
            </a:r>
            <a:r>
              <a:rPr lang="pt-BR" sz="3300" dirty="0" err="1">
                <a:latin typeface="Arial Nova Cond" panose="020B0506020202020204" pitchFamily="34" charset="0"/>
              </a:rPr>
              <a:t>modern</a:t>
            </a:r>
            <a:r>
              <a:rPr lang="pt-BR" sz="3300" dirty="0">
                <a:latin typeface="Arial Nova Cond" panose="020B0506020202020204" pitchFamily="34" charset="0"/>
              </a:rPr>
              <a:t> </a:t>
            </a:r>
            <a:r>
              <a:rPr lang="pt-BR" sz="3300" dirty="0" err="1">
                <a:latin typeface="Arial Nova Cond" panose="020B0506020202020204" pitchFamily="34" charset="0"/>
              </a:rPr>
              <a:t>missions</a:t>
            </a:r>
            <a:r>
              <a:rPr lang="pt-BR" sz="3300" dirty="0">
                <a:latin typeface="Arial Nova Cond" panose="020B0506020202020204" pitchFamily="34" charset="0"/>
              </a:rPr>
              <a:t>.</a:t>
            </a:r>
          </a:p>
        </p:txBody>
      </p:sp>
      <p:sp>
        <p:nvSpPr>
          <p:cNvPr id="3" name="Título 2"/>
          <p:cNvSpPr>
            <a:spLocks noGrp="1"/>
          </p:cNvSpPr>
          <p:nvPr>
            <p:ph type="title"/>
          </p:nvPr>
        </p:nvSpPr>
        <p:spPr>
          <a:xfrm>
            <a:off x="457200" y="476671"/>
            <a:ext cx="11495903" cy="1000897"/>
          </a:xfrm>
        </p:spPr>
        <p:txBody>
          <a:bodyPr>
            <a:noAutofit/>
          </a:bodyPr>
          <a:lstStyle/>
          <a:p>
            <a:r>
              <a:rPr lang="pt-BR" sz="6000" b="1" dirty="0">
                <a:effectLst>
                  <a:outerShdw blurRad="38100" dist="38100" dir="2700000" algn="tl">
                    <a:srgbClr val="000000">
                      <a:alpha val="43137"/>
                    </a:srgbClr>
                  </a:outerShdw>
                </a:effectLst>
              </a:rPr>
              <a:t>William Carey (1761-1834)</a:t>
            </a:r>
          </a:p>
        </p:txBody>
      </p:sp>
      <p:pic>
        <p:nvPicPr>
          <p:cNvPr id="9218" name="Picture 2" descr="Image result for Particular Baptist Society for the Propagation of the Gospel Among the Heathen">
            <a:extLst>
              <a:ext uri="{FF2B5EF4-FFF2-40B4-BE49-F238E27FC236}">
                <a16:creationId xmlns:a16="http://schemas.microsoft.com/office/drawing/2014/main" id="{77C6F7F8-5921-47A7-9165-15CD5A642F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06" r="20752" b="30674"/>
          <a:stretch/>
        </p:blipFill>
        <p:spPr bwMode="auto">
          <a:xfrm>
            <a:off x="7073406" y="1669917"/>
            <a:ext cx="4508994" cy="4680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ítulo 2">
            <a:extLst>
              <a:ext uri="{FF2B5EF4-FFF2-40B4-BE49-F238E27FC236}">
                <a16:creationId xmlns:a16="http://schemas.microsoft.com/office/drawing/2014/main" id="{234F14E9-0E53-3AF6-A84F-1E2DF3CD07EA}"/>
              </a:ext>
            </a:extLst>
          </p:cNvPr>
          <p:cNvSpPr txBox="1">
            <a:spLocks/>
          </p:cNvSpPr>
          <p:nvPr/>
        </p:nvSpPr>
        <p:spPr>
          <a:xfrm>
            <a:off x="444843" y="476671"/>
            <a:ext cx="11495903" cy="1000897"/>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r>
              <a:rPr lang="pt-BR" sz="6000" b="1" dirty="0">
                <a:effectLst>
                  <a:outerShdw blurRad="38100" dist="38100" dir="2700000" algn="tl">
                    <a:srgbClr val="000000">
                      <a:alpha val="43137"/>
                    </a:srgbClr>
                  </a:outerShdw>
                </a:effectLst>
              </a:rPr>
              <a:t>William Carey (1761-1834)</a:t>
            </a:r>
          </a:p>
        </p:txBody>
      </p:sp>
    </p:spTree>
    <p:extLst>
      <p:ext uri="{BB962C8B-B14F-4D97-AF65-F5344CB8AC3E}">
        <p14:creationId xmlns:p14="http://schemas.microsoft.com/office/powerpoint/2010/main" val="352087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AA1AE1-E2D7-97A5-DACF-8059E3DCEBC9}"/>
              </a:ext>
            </a:extLst>
          </p:cNvPr>
          <p:cNvSpPr txBox="1"/>
          <p:nvPr/>
        </p:nvSpPr>
        <p:spPr>
          <a:xfrm>
            <a:off x="404688" y="208149"/>
            <a:ext cx="7343000" cy="6093976"/>
          </a:xfrm>
          <a:prstGeom prst="rect">
            <a:avLst/>
          </a:prstGeom>
          <a:noFill/>
        </p:spPr>
        <p:txBody>
          <a:bodyPr wrap="square">
            <a:spAutoFit/>
          </a:bodyPr>
          <a:lstStyle/>
          <a:p>
            <a:r>
              <a:rPr lang="en-US" sz="3000" dirty="0">
                <a:latin typeface="Monotype Corsiva" panose="03010101010201010101" pitchFamily="66" charset="0"/>
              </a:rPr>
              <a:t>Our Lord Jesus Christ, a little before his departure, </a:t>
            </a:r>
            <a:r>
              <a:rPr lang="en-US" sz="3000" u="sng" dirty="0">
                <a:latin typeface="Monotype Corsiva" panose="03010101010201010101" pitchFamily="66" charset="0"/>
              </a:rPr>
              <a:t>commissioned</a:t>
            </a:r>
            <a:r>
              <a:rPr lang="en-US" sz="3000" dirty="0">
                <a:latin typeface="Monotype Corsiva" panose="03010101010201010101" pitchFamily="66" charset="0"/>
              </a:rPr>
              <a:t> his apostles to </a:t>
            </a:r>
            <a:r>
              <a:rPr lang="en-US" sz="3000" dirty="0">
                <a:solidFill>
                  <a:srgbClr val="FF0000"/>
                </a:solidFill>
                <a:latin typeface="Monotype Corsiva" panose="03010101010201010101" pitchFamily="66" charset="0"/>
              </a:rPr>
              <a:t>Go, and teach all nations</a:t>
            </a:r>
            <a:r>
              <a:rPr lang="en-US" sz="3000" dirty="0">
                <a:latin typeface="Monotype Corsiva" panose="03010101010201010101" pitchFamily="66" charset="0"/>
              </a:rPr>
              <a:t>; or, as another evangelist expresses it, </a:t>
            </a:r>
            <a:r>
              <a:rPr lang="en-US" sz="3000" dirty="0">
                <a:solidFill>
                  <a:srgbClr val="FF0000"/>
                </a:solidFill>
                <a:latin typeface="Monotype Corsiva" panose="03010101010201010101" pitchFamily="66" charset="0"/>
              </a:rPr>
              <a:t>Go into all the world, and preach the gospel to every creature</a:t>
            </a:r>
            <a:r>
              <a:rPr lang="en-US" sz="3000" dirty="0">
                <a:latin typeface="Monotype Corsiva" panose="03010101010201010101" pitchFamily="66" charset="0"/>
              </a:rPr>
              <a:t>. </a:t>
            </a:r>
            <a:r>
              <a:rPr lang="en-US" sz="3000" u="sng" dirty="0">
                <a:latin typeface="Monotype Corsiva" panose="03010101010201010101" pitchFamily="66" charset="0"/>
              </a:rPr>
              <a:t>This commission </a:t>
            </a:r>
            <a:r>
              <a:rPr lang="en-US" sz="3000" dirty="0">
                <a:latin typeface="Monotype Corsiva" panose="03010101010201010101" pitchFamily="66" charset="0"/>
              </a:rPr>
              <a:t>was as extensive as possible, and laid them under obligation to disperse themselves into every country of the habitable globe, and preach to all the inhabitants, without exception, or limitation. They accordingly went forth in obedience to the command, … but the work has not been taken up, or prosecuted of late years (except by a few individuals) with that zeal and perseverance with which the primitive Christians went about it</a:t>
            </a:r>
          </a:p>
        </p:txBody>
      </p:sp>
      <p:pic>
        <p:nvPicPr>
          <p:cNvPr id="4" name="Imagem 5">
            <a:extLst>
              <a:ext uri="{FF2B5EF4-FFF2-40B4-BE49-F238E27FC236}">
                <a16:creationId xmlns:a16="http://schemas.microsoft.com/office/drawing/2014/main" id="{1E47EFA4-8AB0-2741-1BA3-F939A37E830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7948" t="1" r="7516" b="1"/>
          <a:stretch/>
        </p:blipFill>
        <p:spPr>
          <a:xfrm>
            <a:off x="7747688" y="555875"/>
            <a:ext cx="4209850" cy="5591375"/>
          </a:xfrm>
          <a:prstGeom prst="ellipse">
            <a:avLst/>
          </a:prstGeom>
          <a:ln>
            <a:noFill/>
          </a:ln>
          <a:effectLst>
            <a:softEdge rad="112500"/>
          </a:effectLst>
        </p:spPr>
      </p:pic>
    </p:spTree>
    <p:extLst>
      <p:ext uri="{BB962C8B-B14F-4D97-AF65-F5344CB8AC3E}">
        <p14:creationId xmlns:p14="http://schemas.microsoft.com/office/powerpoint/2010/main" val="2431577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758952"/>
            <a:ext cx="7873725" cy="3566160"/>
          </a:xfrm>
        </p:spPr>
        <p:txBody>
          <a:bodyPr/>
          <a:lstStyle/>
          <a:p>
            <a:pPr algn="ctr"/>
            <a:r>
              <a:rPr lang="pt-BR" b="1" dirty="0">
                <a:effectLst>
                  <a:outerShdw blurRad="38100" dist="38100" dir="2700000" algn="tl">
                    <a:srgbClr val="000000">
                      <a:alpha val="43137"/>
                    </a:srgbClr>
                  </a:outerShdw>
                </a:effectLst>
              </a:rPr>
              <a:t>The Commission in Mark 16.15-16</a:t>
            </a:r>
          </a:p>
        </p:txBody>
      </p:sp>
      <p:pic>
        <p:nvPicPr>
          <p:cNvPr id="4" name="Imagem 3">
            <a:extLst>
              <a:ext uri="{FF2B5EF4-FFF2-40B4-BE49-F238E27FC236}">
                <a16:creationId xmlns:a16="http://schemas.microsoft.com/office/drawing/2014/main" id="{01DFD269-AD2C-6B3A-2336-3AA54F121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240" y="1918103"/>
            <a:ext cx="2911517" cy="3566159"/>
          </a:xfrm>
          <a:prstGeom prst="rect">
            <a:avLst/>
          </a:prstGeom>
        </p:spPr>
      </p:pic>
      <p:sp>
        <p:nvSpPr>
          <p:cNvPr id="5" name="CaixaDeTexto 4">
            <a:extLst>
              <a:ext uri="{FF2B5EF4-FFF2-40B4-BE49-F238E27FC236}">
                <a16:creationId xmlns:a16="http://schemas.microsoft.com/office/drawing/2014/main" id="{F771315B-4B96-7768-9B0D-4C628D84EE6E}"/>
              </a:ext>
            </a:extLst>
          </p:cNvPr>
          <p:cNvSpPr txBox="1"/>
          <p:nvPr/>
        </p:nvSpPr>
        <p:spPr>
          <a:xfrm>
            <a:off x="8328453" y="5484262"/>
            <a:ext cx="3276601" cy="600164"/>
          </a:xfrm>
          <a:prstGeom prst="rect">
            <a:avLst/>
          </a:prstGeom>
          <a:noFill/>
        </p:spPr>
        <p:txBody>
          <a:bodyPr wrap="square" rtlCol="0">
            <a:spAutoFit/>
          </a:bodyPr>
          <a:lstStyle/>
          <a:p>
            <a:pPr algn="r">
              <a:spcAft>
                <a:spcPts val="600"/>
              </a:spcAft>
            </a:pPr>
            <a:r>
              <a:rPr lang="en-US" sz="1500" b="1" i="1" dirty="0"/>
              <a:t>Fragment 7Q5 </a:t>
            </a:r>
            <a:r>
              <a:rPr lang="en-US" sz="1500" i="1" dirty="0"/>
              <a:t>(dated of circa 50 AD) </a:t>
            </a:r>
          </a:p>
          <a:p>
            <a:pPr algn="r"/>
            <a:r>
              <a:rPr lang="en-US" sz="1300" dirty="0"/>
              <a:t>It supposedly contains Mark 6.52-53</a:t>
            </a:r>
          </a:p>
        </p:txBody>
      </p:sp>
    </p:spTree>
    <p:extLst>
      <p:ext uri="{BB962C8B-B14F-4D97-AF65-F5344CB8AC3E}">
        <p14:creationId xmlns:p14="http://schemas.microsoft.com/office/powerpoint/2010/main" val="951923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24359"/>
          </a:xfrm>
        </p:spPr>
        <p:txBody>
          <a:bodyPr>
            <a:noAutofit/>
          </a:bodyPr>
          <a:lstStyle/>
          <a:p>
            <a:r>
              <a:rPr lang="pt-BR" sz="6000" b="1" dirty="0">
                <a:effectLst>
                  <a:outerShdw blurRad="38100" dist="38100" dir="2700000" algn="tl">
                    <a:srgbClr val="000000">
                      <a:alpha val="43137"/>
                    </a:srgbClr>
                  </a:outerShdw>
                </a:effectLst>
              </a:rPr>
              <a:t>Mark 16.15</a:t>
            </a:r>
          </a:p>
        </p:txBody>
      </p:sp>
      <p:pic>
        <p:nvPicPr>
          <p:cNvPr id="6" name="Imagem 5">
            <a:extLst>
              <a:ext uri="{FF2B5EF4-FFF2-40B4-BE49-F238E27FC236}">
                <a16:creationId xmlns:a16="http://schemas.microsoft.com/office/drawing/2014/main" id="{1BE78A91-F1C0-4D0E-B3DC-2CD19D439D93}"/>
              </a:ext>
            </a:extLst>
          </p:cNvPr>
          <p:cNvPicPr>
            <a:picLocks noChangeAspect="1"/>
          </p:cNvPicPr>
          <p:nvPr/>
        </p:nvPicPr>
        <p:blipFill rotWithShape="1">
          <a:blip r:embed="rId2"/>
          <a:srcRect l="916" t="19624" r="42402" b="65528"/>
          <a:stretch/>
        </p:blipFill>
        <p:spPr>
          <a:xfrm>
            <a:off x="680252" y="2963036"/>
            <a:ext cx="11224577" cy="1653872"/>
          </a:xfrm>
          <a:prstGeom prst="rect">
            <a:avLst/>
          </a:prstGeom>
          <a:ln>
            <a:noFill/>
          </a:ln>
          <a:effectLst>
            <a:outerShdw blurRad="292100" dist="139700" dir="2700000" algn="tl" rotWithShape="0">
              <a:srgbClr val="333333">
                <a:alpha val="65000"/>
              </a:srgbClr>
            </a:outerShdw>
          </a:effectLst>
        </p:spPr>
      </p:pic>
      <p:sp>
        <p:nvSpPr>
          <p:cNvPr id="8" name="Elipse 7">
            <a:extLst>
              <a:ext uri="{FF2B5EF4-FFF2-40B4-BE49-F238E27FC236}">
                <a16:creationId xmlns:a16="http://schemas.microsoft.com/office/drawing/2014/main" id="{9CE882A0-3D32-43BC-8EC4-650466746011}"/>
              </a:ext>
            </a:extLst>
          </p:cNvPr>
          <p:cNvSpPr/>
          <p:nvPr/>
        </p:nvSpPr>
        <p:spPr>
          <a:xfrm>
            <a:off x="6725027" y="3056720"/>
            <a:ext cx="1294507" cy="12557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91754BB-948A-0C7B-75F3-00352A6FA02F}"/>
              </a:ext>
            </a:extLst>
          </p:cNvPr>
          <p:cNvSpPr txBox="1"/>
          <p:nvPr/>
        </p:nvSpPr>
        <p:spPr>
          <a:xfrm>
            <a:off x="1126074" y="2468006"/>
            <a:ext cx="11578803" cy="492443"/>
          </a:xfrm>
          <a:prstGeom prst="rect">
            <a:avLst/>
          </a:prstGeom>
          <a:noFill/>
        </p:spPr>
        <p:txBody>
          <a:bodyPr wrap="square">
            <a:spAutoFit/>
          </a:bodyPr>
          <a:lstStyle/>
          <a:p>
            <a:r>
              <a:rPr lang="en-US" sz="2500" b="0" u="none" strike="noStrike" baseline="0" dirty="0">
                <a:solidFill>
                  <a:srgbClr val="DA3737"/>
                </a:solidFill>
                <a:latin typeface="Mangal" panose="02040503050203030202" pitchFamily="18" charset="0"/>
                <a:cs typeface="Mangal" panose="02040503050203030202" pitchFamily="18" charset="0"/>
              </a:rPr>
              <a:t>Go into all the world and proclaim the gospel to the whole creation.</a:t>
            </a:r>
            <a:r>
              <a:rPr lang="en-US" sz="2500" b="0" u="none" strike="noStrike" baseline="0" dirty="0">
                <a:solidFill>
                  <a:srgbClr val="292F33"/>
                </a:solidFill>
                <a:latin typeface="Mangal" panose="02040503050203030202" pitchFamily="18" charset="0"/>
                <a:cs typeface="Mangal" panose="02040503050203030202" pitchFamily="18" charset="0"/>
              </a:rPr>
              <a:t> </a:t>
            </a:r>
            <a:endParaRPr lang="en-US" sz="2500" dirty="0">
              <a:latin typeface="Mangal" panose="02040503050203030202" pitchFamily="18" charset="0"/>
              <a:cs typeface="Mangal" panose="02040503050203030202" pitchFamily="18" charset="0"/>
            </a:endParaRPr>
          </a:p>
        </p:txBody>
      </p:sp>
    </p:spTree>
    <p:extLst>
      <p:ext uri="{BB962C8B-B14F-4D97-AF65-F5344CB8AC3E}">
        <p14:creationId xmlns:p14="http://schemas.microsoft.com/office/powerpoint/2010/main" val="9410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2124-454E-E620-1A82-072E77E4512A}"/>
              </a:ext>
            </a:extLst>
          </p:cNvPr>
          <p:cNvSpPr>
            <a:spLocks noGrp="1"/>
          </p:cNvSpPr>
          <p:nvPr>
            <p:ph type="title"/>
          </p:nvPr>
        </p:nvSpPr>
        <p:spPr>
          <a:xfrm>
            <a:off x="737336" y="286603"/>
            <a:ext cx="10859932" cy="924359"/>
          </a:xfrm>
        </p:spPr>
        <p:txBody>
          <a:bodyPr>
            <a:noAutofit/>
          </a:bodyPr>
          <a:lstStyle/>
          <a:p>
            <a:r>
              <a:rPr lang="en-US" sz="6000" b="1" dirty="0">
                <a:effectLst>
                  <a:outerShdw blurRad="38100" dist="38100" dir="2700000" algn="tl">
                    <a:srgbClr val="000000">
                      <a:alpha val="43137"/>
                    </a:srgbClr>
                  </a:outerShdw>
                </a:effectLst>
              </a:rPr>
              <a:t>Commission of Mark 16.15-16</a:t>
            </a:r>
          </a:p>
        </p:txBody>
      </p:sp>
      <p:graphicFrame>
        <p:nvGraphicFramePr>
          <p:cNvPr id="4" name="Table 3">
            <a:extLst>
              <a:ext uri="{FF2B5EF4-FFF2-40B4-BE49-F238E27FC236}">
                <a16:creationId xmlns:a16="http://schemas.microsoft.com/office/drawing/2014/main" id="{514D9591-AFA6-D942-5C28-74CB8559784C}"/>
              </a:ext>
            </a:extLst>
          </p:cNvPr>
          <p:cNvGraphicFramePr>
            <a:graphicFrameLocks noGrp="1"/>
          </p:cNvGraphicFramePr>
          <p:nvPr>
            <p:extLst>
              <p:ext uri="{D42A27DB-BD31-4B8C-83A1-F6EECF244321}">
                <p14:modId xmlns:p14="http://schemas.microsoft.com/office/powerpoint/2010/main" val="2815192439"/>
              </p:ext>
            </p:extLst>
          </p:nvPr>
        </p:nvGraphicFramePr>
        <p:xfrm>
          <a:off x="737336" y="2140693"/>
          <a:ext cx="10590946" cy="3383280"/>
        </p:xfrm>
        <a:graphic>
          <a:graphicData uri="http://schemas.openxmlformats.org/drawingml/2006/table">
            <a:tbl>
              <a:tblPr firstCol="1" bandRow="1">
                <a:tableStyleId>{5C22544A-7EE6-4342-B048-85BDC9FD1C3A}</a:tableStyleId>
              </a:tblPr>
              <a:tblGrid>
                <a:gridCol w="2549561">
                  <a:extLst>
                    <a:ext uri="{9D8B030D-6E8A-4147-A177-3AD203B41FA5}">
                      <a16:colId xmlns:a16="http://schemas.microsoft.com/office/drawing/2014/main" val="4085642477"/>
                    </a:ext>
                  </a:extLst>
                </a:gridCol>
                <a:gridCol w="6252519">
                  <a:extLst>
                    <a:ext uri="{9D8B030D-6E8A-4147-A177-3AD203B41FA5}">
                      <a16:colId xmlns:a16="http://schemas.microsoft.com/office/drawing/2014/main" val="158233533"/>
                    </a:ext>
                  </a:extLst>
                </a:gridCol>
                <a:gridCol w="1788866">
                  <a:extLst>
                    <a:ext uri="{9D8B030D-6E8A-4147-A177-3AD203B41FA5}">
                      <a16:colId xmlns:a16="http://schemas.microsoft.com/office/drawing/2014/main" val="1238711610"/>
                    </a:ext>
                  </a:extLst>
                </a:gridCol>
              </a:tblGrid>
              <a:tr h="370840">
                <a:tc>
                  <a:txBody>
                    <a:bodyPr/>
                    <a:lstStyle/>
                    <a:p>
                      <a:pPr algn="ct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ACTION</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Proclaim</a:t>
                      </a:r>
                      <a:r>
                        <a:rPr lang="en-US" sz="3600" b="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 </a:t>
                      </a:r>
                      <a:r>
                        <a:rPr lang="en-US" sz="28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r>
                        <a:rPr lang="pt-BR" sz="2800" b="0" i="1" cap="none" spc="0" dirty="0" err="1">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Kerygma</a:t>
                      </a:r>
                      <a:r>
                        <a:rPr lang="pt-BR" sz="2800" b="0"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 </a:t>
                      </a:r>
                      <a:r>
                        <a:rPr lang="en-US" sz="28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imperative)</a:t>
                      </a:r>
                      <a:endParaRPr lang="en-US" sz="36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endParaRPr>
                    </a:p>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Go </a:t>
                      </a:r>
                      <a:r>
                        <a:rPr lang="en-US" sz="2400" b="0" i="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(going is instrumental)</a:t>
                      </a:r>
                    </a:p>
                  </a:txBody>
                  <a:tcPr/>
                </a:tc>
                <a:tc>
                  <a:txBody>
                    <a:bodyPr/>
                    <a:lstStyle/>
                    <a:p>
                      <a:pPr algn="l"/>
                      <a:r>
                        <a:rPr lang="en-US" sz="2000" dirty="0">
                          <a:latin typeface="Arial Nova Cond" panose="020B0506020202020204" pitchFamily="34" charset="0"/>
                        </a:rPr>
                        <a:t>Also v. 19; Mat 4.17; Acts 8.5, 28,31; Rom 10.14-15</a:t>
                      </a:r>
                    </a:p>
                  </a:txBody>
                  <a:tcPr anchor="ctr"/>
                </a:tc>
                <a:extLst>
                  <a:ext uri="{0D108BD9-81ED-4DB2-BD59-A6C34878D82A}">
                    <a16:rowId xmlns:a16="http://schemas.microsoft.com/office/drawing/2014/main" val="872867820"/>
                  </a:ext>
                </a:extLst>
              </a:tr>
              <a:tr h="370840">
                <a:tc>
                  <a:txBody>
                    <a:bodyPr/>
                    <a:lstStyle/>
                    <a:p>
                      <a:pPr algn="ctr"/>
                      <a:r>
                        <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CONTENT</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Gospel</a:t>
                      </a:r>
                      <a:r>
                        <a:rPr lang="en-US" sz="3600" b="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 </a:t>
                      </a:r>
                      <a:r>
                        <a:rPr lang="en-US" sz="28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r>
                        <a:rPr lang="en-US" sz="2800" b="0" i="1" cap="none" spc="0" dirty="0" err="1">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ευ</a:t>
                      </a:r>
                      <a:r>
                        <a:rPr lang="en-US" sz="2800" b="0"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̓α</a:t>
                      </a:r>
                      <a:r>
                        <a:rPr lang="en-US" sz="2800" b="0" i="1" cap="none" spc="0" dirty="0" err="1">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γγέλιον</a:t>
                      </a:r>
                      <a:r>
                        <a:rPr lang="en-US" sz="28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p>
                  </a:txBody>
                  <a:tcPr/>
                </a:tc>
                <a:tc>
                  <a:txBody>
                    <a:bodyPr/>
                    <a:lstStyle/>
                    <a:p>
                      <a:pPr algn="l"/>
                      <a:r>
                        <a:rPr lang="en-US" sz="2000" dirty="0">
                          <a:latin typeface="Arial Nova Cond" panose="020B0506020202020204" pitchFamily="34" charset="0"/>
                        </a:rPr>
                        <a:t>Mark 1.1; Rom 1.16</a:t>
                      </a:r>
                    </a:p>
                  </a:txBody>
                  <a:tcPr anchor="ctr"/>
                </a:tc>
                <a:extLst>
                  <a:ext uri="{0D108BD9-81ED-4DB2-BD59-A6C34878D82A}">
                    <a16:rowId xmlns:a16="http://schemas.microsoft.com/office/drawing/2014/main" val="2155247273"/>
                  </a:ext>
                </a:extLst>
              </a:tr>
              <a:tr h="370840">
                <a:tc>
                  <a:txBody>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TARGET</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Into all the world </a:t>
                      </a:r>
                      <a:r>
                        <a:rPr lang="en-US" sz="30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r>
                        <a:rPr lang="en-US" sz="3000" b="0"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Kosmos</a:t>
                      </a:r>
                      <a:r>
                        <a:rPr lang="en-US" sz="30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t>
                      </a:r>
                    </a:p>
                    <a:p>
                      <a:r>
                        <a:rPr lang="en-US" sz="3600" b="1" i="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All creation</a:t>
                      </a:r>
                      <a:r>
                        <a:rPr lang="en-US" sz="3600" b="1"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 </a:t>
                      </a:r>
                      <a:r>
                        <a:rPr lang="en-US" sz="2400" b="0" cap="none" spc="0" dirty="0">
                          <a:ln/>
                          <a:solidFill>
                            <a:schemeClr val="accent3"/>
                          </a:solidFill>
                          <a:effectLst>
                            <a:outerShdw blurRad="38100" dist="38100" dir="2700000" algn="tl">
                              <a:srgbClr val="000000">
                                <a:alpha val="43137"/>
                              </a:srgbClr>
                            </a:outerShdw>
                          </a:effectLst>
                          <a:latin typeface="Levenim MT" panose="02010502060101010101" pitchFamily="2" charset="-79"/>
                          <a:cs typeface="Levenim MT" panose="02010502060101010101" pitchFamily="2" charset="-79"/>
                        </a:rPr>
                        <a:t>(meaning creatures)</a:t>
                      </a:r>
                    </a:p>
                  </a:txBody>
                  <a:tcPr/>
                </a:tc>
                <a:tc>
                  <a:txBody>
                    <a:bodyPr/>
                    <a:lstStyle/>
                    <a:p>
                      <a:pPr algn="l"/>
                      <a:r>
                        <a:rPr lang="en-US" sz="2000" dirty="0">
                          <a:latin typeface="Arial Nova Cond" panose="020B0506020202020204" pitchFamily="34" charset="0"/>
                        </a:rPr>
                        <a:t>Acts 1.8; Rom 1.8; </a:t>
                      </a:r>
                    </a:p>
                    <a:p>
                      <a:pPr algn="l"/>
                      <a:r>
                        <a:rPr lang="en-US" sz="2000" dirty="0">
                          <a:latin typeface="Arial Nova Cond" panose="020B0506020202020204" pitchFamily="34" charset="0"/>
                        </a:rPr>
                        <a:t>2Cor 5.17; Gal 6.15</a:t>
                      </a:r>
                    </a:p>
                  </a:txBody>
                  <a:tcPr anchor="ctr"/>
                </a:tc>
                <a:extLst>
                  <a:ext uri="{0D108BD9-81ED-4DB2-BD59-A6C34878D82A}">
                    <a16:rowId xmlns:a16="http://schemas.microsoft.com/office/drawing/2014/main" val="1303382755"/>
                  </a:ext>
                </a:extLst>
              </a:tr>
            </a:tbl>
          </a:graphicData>
        </a:graphic>
      </p:graphicFrame>
    </p:spTree>
    <p:extLst>
      <p:ext uri="{BB962C8B-B14F-4D97-AF65-F5344CB8AC3E}">
        <p14:creationId xmlns:p14="http://schemas.microsoft.com/office/powerpoint/2010/main" val="97027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2CE5-8F00-4699-881C-8AC61DEB1637}"/>
              </a:ext>
            </a:extLst>
          </p:cNvPr>
          <p:cNvSpPr>
            <a:spLocks noGrp="1"/>
          </p:cNvSpPr>
          <p:nvPr>
            <p:ph type="title"/>
          </p:nvPr>
        </p:nvSpPr>
        <p:spPr>
          <a:xfrm>
            <a:off x="1087394" y="286603"/>
            <a:ext cx="10509874" cy="936716"/>
          </a:xfrm>
        </p:spPr>
        <p:txBody>
          <a:bodyPr>
            <a:noAutofit/>
          </a:bodyPr>
          <a:lstStyle/>
          <a:p>
            <a:r>
              <a:rPr lang="en-US" sz="6000" b="1" dirty="0">
                <a:effectLst>
                  <a:outerShdw blurRad="38100" dist="38100" dir="2700000" algn="tl">
                    <a:srgbClr val="000000">
                      <a:alpha val="43137"/>
                    </a:srgbClr>
                  </a:outerShdw>
                </a:effectLst>
              </a:rPr>
              <a:t>Belief and Baptism</a:t>
            </a:r>
          </a:p>
        </p:txBody>
      </p:sp>
      <p:sp>
        <p:nvSpPr>
          <p:cNvPr id="3" name="Content Placeholder 2">
            <a:extLst>
              <a:ext uri="{FF2B5EF4-FFF2-40B4-BE49-F238E27FC236}">
                <a16:creationId xmlns:a16="http://schemas.microsoft.com/office/drawing/2014/main" id="{D648E579-E30B-FDA3-5594-766505463CDD}"/>
              </a:ext>
            </a:extLst>
          </p:cNvPr>
          <p:cNvSpPr>
            <a:spLocks noGrp="1"/>
          </p:cNvSpPr>
          <p:nvPr>
            <p:ph idx="1"/>
          </p:nvPr>
        </p:nvSpPr>
        <p:spPr>
          <a:xfrm>
            <a:off x="1087394" y="1345806"/>
            <a:ext cx="6722076" cy="4856439"/>
          </a:xfrm>
        </p:spPr>
        <p:txBody>
          <a:bodyPr>
            <a:normAutofit/>
          </a:bodyPr>
          <a:lstStyle/>
          <a:p>
            <a:r>
              <a:rPr lang="en-US" sz="3600" dirty="0">
                <a:latin typeface="Arial Nova Cond" panose="020B0506020202020204" pitchFamily="34" charset="0"/>
              </a:rPr>
              <a:t>Jesus makes it clear that there will be two answers to the proclamation of the gospel:</a:t>
            </a:r>
          </a:p>
          <a:p>
            <a:pPr marL="1619250" indent="-569913">
              <a:buFont typeface="+mj-lt"/>
              <a:buAutoNum type="alphaLcPeriod"/>
            </a:pPr>
            <a:r>
              <a:rPr lang="en-US" sz="3600" dirty="0">
                <a:latin typeface="Arial Nova Cond" panose="020B0506020202020204" pitchFamily="34" charset="0"/>
              </a:rPr>
              <a:t>Some will believe and desire to be baptized (as in Acts 8.36; 2.38,41).</a:t>
            </a:r>
          </a:p>
          <a:p>
            <a:pPr marL="1619250" indent="-569913">
              <a:buFont typeface="+mj-lt"/>
              <a:buAutoNum type="alphaLcPeriod"/>
            </a:pPr>
            <a:r>
              <a:rPr lang="en-US" sz="3600" dirty="0">
                <a:latin typeface="Arial Nova Cond" panose="020B0506020202020204" pitchFamily="34" charset="0"/>
              </a:rPr>
              <a:t>Some will not believe (Acts 13.50-51; as Mark 6.11).</a:t>
            </a:r>
          </a:p>
        </p:txBody>
      </p:sp>
      <p:pic>
        <p:nvPicPr>
          <p:cNvPr id="4" name="Picture 6" descr="http://upload.wikimedia.org/wikipedia/commons/thumb/7/70/Gr%C3%B6tlingbo_kyrka_dopfunt.jpg/220px-Gr%C3%B6tlingbo_kyrka_dopfunt.jpg">
            <a:extLst>
              <a:ext uri="{FF2B5EF4-FFF2-40B4-BE49-F238E27FC236}">
                <a16:creationId xmlns:a16="http://schemas.microsoft.com/office/drawing/2014/main" id="{483C1F4E-2871-BF26-8F55-A82CBD38C8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 t="6743" r="4272"/>
          <a:stretch/>
        </p:blipFill>
        <p:spPr bwMode="auto">
          <a:xfrm>
            <a:off x="8042538" y="1466933"/>
            <a:ext cx="3554730" cy="46141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57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effectLst>
                  <a:outerShdw blurRad="38100" dist="38100" dir="2700000" algn="tl">
                    <a:srgbClr val="000000">
                      <a:alpha val="43137"/>
                    </a:srgbClr>
                  </a:outerShdw>
                </a:effectLst>
              </a:rPr>
              <a:t>The Commission in Matthew 28.18-20</a:t>
            </a:r>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2641645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61233"/>
          </a:xfrm>
        </p:spPr>
        <p:txBody>
          <a:bodyPr>
            <a:noAutofit/>
          </a:bodyPr>
          <a:lstStyle/>
          <a:p>
            <a:r>
              <a:rPr lang="pt-BR" sz="6000" b="1" dirty="0">
                <a:effectLst>
                  <a:outerShdw blurRad="38100" dist="38100" dir="2700000" algn="tl">
                    <a:srgbClr val="000000">
                      <a:alpha val="43137"/>
                    </a:srgbClr>
                  </a:outerShdw>
                </a:effectLst>
              </a:rPr>
              <a:t>Matthew 28.18-20</a:t>
            </a:r>
          </a:p>
        </p:txBody>
      </p:sp>
      <p:sp>
        <p:nvSpPr>
          <p:cNvPr id="3" name="Espaço Reservado para Conteúdo 2"/>
          <p:cNvSpPr>
            <a:spLocks noGrp="1"/>
          </p:cNvSpPr>
          <p:nvPr>
            <p:ph idx="1"/>
          </p:nvPr>
        </p:nvSpPr>
        <p:spPr>
          <a:xfrm>
            <a:off x="4103914" y="1345807"/>
            <a:ext cx="7493354" cy="4856439"/>
          </a:xfrm>
        </p:spPr>
        <p:txBody>
          <a:bodyPr>
            <a:normAutofit/>
          </a:bodyPr>
          <a:lstStyle/>
          <a:p>
            <a:pPr marR="0" algn="just" rtl="0">
              <a:spcBef>
                <a:spcPts val="0"/>
              </a:spcBef>
              <a:spcAft>
                <a:spcPts val="0"/>
              </a:spcAft>
            </a:pPr>
            <a:r>
              <a:rPr lang="en-US" sz="3600" dirty="0">
                <a:latin typeface="Arial Nova Cond" panose="020B0506020202020204" pitchFamily="34" charset="0"/>
              </a:rPr>
              <a:t>“</a:t>
            </a:r>
            <a:r>
              <a:rPr lang="en-US" sz="3600" u="sng" dirty="0">
                <a:latin typeface="Arial Nova Cond" panose="020B0506020202020204" pitchFamily="34" charset="0"/>
              </a:rPr>
              <a:t>All authority</a:t>
            </a:r>
            <a:r>
              <a:rPr lang="en-US" sz="3600" dirty="0">
                <a:latin typeface="Arial Nova Cond" panose="020B0506020202020204" pitchFamily="34" charset="0"/>
              </a:rPr>
              <a:t> in heaven and on earth has been given to me. </a:t>
            </a:r>
          </a:p>
          <a:p>
            <a:pPr marR="0" algn="just" rtl="0">
              <a:spcBef>
                <a:spcPts val="0"/>
              </a:spcBef>
              <a:spcAft>
                <a:spcPts val="0"/>
              </a:spcAft>
            </a:pPr>
            <a:r>
              <a:rPr lang="en-US" sz="3600" dirty="0">
                <a:latin typeface="Arial Nova Cond" panose="020B0506020202020204" pitchFamily="34" charset="0"/>
              </a:rPr>
              <a:t>Go therefore and </a:t>
            </a:r>
            <a:r>
              <a:rPr lang="en-US" sz="3600" b="1" dirty="0">
                <a:solidFill>
                  <a:srgbClr val="00B050"/>
                </a:solidFill>
                <a:effectLst>
                  <a:outerShdw blurRad="38100" dist="38100" dir="2700000" algn="tl">
                    <a:srgbClr val="000000">
                      <a:alpha val="43137"/>
                    </a:srgbClr>
                  </a:outerShdw>
                </a:effectLst>
                <a:latin typeface="Arial Nova Cond" panose="020B0506020202020204" pitchFamily="34" charset="0"/>
              </a:rPr>
              <a:t>make disciples</a:t>
            </a:r>
            <a:r>
              <a:rPr lang="en-US" sz="3600" b="1" dirty="0">
                <a:effectLst>
                  <a:outerShdw blurRad="38100" dist="38100" dir="2700000" algn="tl">
                    <a:srgbClr val="000000">
                      <a:alpha val="43137"/>
                    </a:srgbClr>
                  </a:outerShdw>
                </a:effectLst>
                <a:latin typeface="Arial Nova Cond" panose="020B0506020202020204" pitchFamily="34" charset="0"/>
              </a:rPr>
              <a:t> </a:t>
            </a:r>
            <a:r>
              <a:rPr lang="en-US" sz="3600" dirty="0">
                <a:latin typeface="Arial Nova Cond" panose="020B0506020202020204" pitchFamily="34" charset="0"/>
              </a:rPr>
              <a:t>of all nations, </a:t>
            </a:r>
            <a:r>
              <a:rPr lang="en-US" sz="3600" b="1" dirty="0">
                <a:solidFill>
                  <a:srgbClr val="FFC000"/>
                </a:solidFill>
                <a:effectLst>
                  <a:outerShdw blurRad="38100" dist="38100" dir="2700000" algn="tl">
                    <a:srgbClr val="000000">
                      <a:alpha val="43137"/>
                    </a:srgbClr>
                  </a:outerShdw>
                </a:effectLst>
                <a:latin typeface="Arial Nova Cond" panose="020B0506020202020204" pitchFamily="34" charset="0"/>
              </a:rPr>
              <a:t>baptizing</a:t>
            </a:r>
            <a:r>
              <a:rPr lang="en-US" sz="3600" dirty="0">
                <a:latin typeface="Arial Nova Cond" panose="020B0506020202020204" pitchFamily="34" charset="0"/>
              </a:rPr>
              <a:t> them in the name of the Father and of the Son and of the Holy Spirit, </a:t>
            </a:r>
            <a:r>
              <a:rPr lang="en-US" sz="3600" b="1" dirty="0">
                <a:solidFill>
                  <a:srgbClr val="FFC000"/>
                </a:solidFill>
                <a:effectLst>
                  <a:outerShdw blurRad="38100" dist="38100" dir="2700000" algn="tl">
                    <a:srgbClr val="000000">
                      <a:alpha val="43137"/>
                    </a:srgbClr>
                  </a:outerShdw>
                </a:effectLst>
                <a:latin typeface="Arial Nova Cond" panose="020B0506020202020204" pitchFamily="34" charset="0"/>
              </a:rPr>
              <a:t>teaching</a:t>
            </a:r>
            <a:r>
              <a:rPr lang="en-US" sz="3600" dirty="0">
                <a:latin typeface="Arial Nova Cond" panose="020B0506020202020204" pitchFamily="34" charset="0"/>
              </a:rPr>
              <a:t> them to observe all that I have commanded you. </a:t>
            </a:r>
          </a:p>
          <a:p>
            <a:pPr marR="0" algn="just" rtl="0">
              <a:spcBef>
                <a:spcPts val="0"/>
              </a:spcBef>
              <a:spcAft>
                <a:spcPts val="0"/>
              </a:spcAft>
            </a:pPr>
            <a:r>
              <a:rPr lang="en-US" sz="3600" dirty="0">
                <a:latin typeface="Arial Nova Cond" panose="020B0506020202020204" pitchFamily="34" charset="0"/>
              </a:rPr>
              <a:t>And behold, </a:t>
            </a:r>
            <a:r>
              <a:rPr lang="en-US" sz="3600" u="sng" dirty="0">
                <a:latin typeface="Arial Nova Cond" panose="020B0506020202020204" pitchFamily="34" charset="0"/>
              </a:rPr>
              <a:t>I am with you always</a:t>
            </a:r>
            <a:r>
              <a:rPr lang="en-US" sz="3600" dirty="0">
                <a:latin typeface="Arial Nova Cond" panose="020B0506020202020204" pitchFamily="34" charset="0"/>
              </a:rPr>
              <a:t>, to the end of the age.”</a:t>
            </a:r>
            <a:endParaRPr lang="pt-BR" sz="3600" dirty="0">
              <a:latin typeface="Arial Nova Cond" panose="020B0506020202020204" pitchFamily="34" charset="0"/>
            </a:endParaRP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351" y="1306063"/>
            <a:ext cx="3363420" cy="4435280"/>
          </a:xfrm>
          <a:prstGeom prst="rect">
            <a:avLst/>
          </a:prstGeom>
          <a:ln>
            <a:noFill/>
          </a:ln>
          <a:effectLst>
            <a:outerShdw blurRad="292100" dist="139700" dir="2700000" algn="tl" rotWithShape="0">
              <a:srgbClr val="333333">
                <a:alpha val="65000"/>
              </a:srgbClr>
            </a:outerShdw>
          </a:effectLst>
        </p:spPr>
      </p:pic>
      <p:sp>
        <p:nvSpPr>
          <p:cNvPr id="5" name="CaixaDeTexto 4"/>
          <p:cNvSpPr txBox="1"/>
          <p:nvPr/>
        </p:nvSpPr>
        <p:spPr>
          <a:xfrm>
            <a:off x="468351" y="5799571"/>
            <a:ext cx="6552935" cy="5745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400"/>
              </a:spcAft>
              <a:buClrTx/>
              <a:buSzTx/>
              <a:buFontTx/>
              <a:buNone/>
              <a:tabLst/>
              <a:defRPr/>
            </a:pP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Gospel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of</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the</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Eight</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Painters</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of</a:t>
            </a:r>
            <a:r>
              <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rPr>
              <a:t> Toros </a:t>
            </a:r>
            <a:r>
              <a:rPr kumimoji="0" lang="pt-BR" sz="1500" b="0" i="1" u="none" strike="noStrike" kern="1200" cap="none" spc="0" normalizeH="0" baseline="0" noProof="0" dirty="0" err="1">
                <a:ln>
                  <a:noFill/>
                </a:ln>
                <a:solidFill>
                  <a:srgbClr val="000000"/>
                </a:solidFill>
                <a:effectLst/>
                <a:uLnTx/>
                <a:uFillTx/>
                <a:latin typeface="Calibri" panose="020F0502020204030204"/>
                <a:ea typeface="+mn-ea"/>
                <a:cs typeface="+mn-cs"/>
              </a:rPr>
              <a:t>Roslin</a:t>
            </a:r>
            <a:endParaRPr kumimoji="0" lang="pt-BR" sz="1500" b="0"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pt-BR" sz="1300" dirty="0" err="1">
                <a:solidFill>
                  <a:srgbClr val="000000"/>
                </a:solidFill>
                <a:latin typeface="Calibri" panose="020F0502020204030204"/>
              </a:rPr>
              <a:t>Title</a:t>
            </a:r>
            <a:r>
              <a:rPr lang="pt-BR" sz="1300" dirty="0">
                <a:solidFill>
                  <a:srgbClr val="000000"/>
                </a:solidFill>
                <a:latin typeface="Calibri" panose="020F0502020204030204"/>
              </a:rPr>
              <a:t> </a:t>
            </a:r>
            <a:r>
              <a:rPr lang="pt-BR" sz="1300" dirty="0" err="1">
                <a:solidFill>
                  <a:srgbClr val="000000"/>
                </a:solidFill>
                <a:latin typeface="Calibri" panose="020F0502020204030204"/>
              </a:rPr>
              <a:t>page</a:t>
            </a:r>
            <a:r>
              <a:rPr lang="pt-BR" sz="1300" dirty="0">
                <a:solidFill>
                  <a:srgbClr val="000000"/>
                </a:solidFill>
                <a:latin typeface="Calibri" panose="020F0502020204030204"/>
              </a:rPr>
              <a:t> </a:t>
            </a:r>
            <a:r>
              <a:rPr lang="pt-BR" sz="1300" dirty="0" err="1">
                <a:solidFill>
                  <a:srgbClr val="000000"/>
                </a:solidFill>
                <a:latin typeface="Calibri" panose="020F0502020204030204"/>
              </a:rPr>
              <a:t>of</a:t>
            </a:r>
            <a:r>
              <a:rPr lang="pt-BR" sz="1300" dirty="0">
                <a:solidFill>
                  <a:srgbClr val="000000"/>
                </a:solidFill>
                <a:latin typeface="Calibri" panose="020F0502020204030204"/>
              </a:rPr>
              <a:t> </a:t>
            </a:r>
            <a:r>
              <a:rPr lang="pt-BR" sz="1300" dirty="0" err="1">
                <a:solidFill>
                  <a:srgbClr val="000000"/>
                </a:solidFill>
                <a:latin typeface="Calibri" panose="020F0502020204030204"/>
              </a:rPr>
              <a:t>the</a:t>
            </a:r>
            <a:r>
              <a:rPr lang="pt-BR" sz="1300" dirty="0">
                <a:solidFill>
                  <a:srgbClr val="000000"/>
                </a:solidFill>
                <a:latin typeface="Calibri" panose="020F0502020204030204"/>
              </a:rPr>
              <a:t> Gospel </a:t>
            </a:r>
            <a:r>
              <a:rPr lang="pt-BR" sz="1300" dirty="0" err="1">
                <a:solidFill>
                  <a:srgbClr val="000000"/>
                </a:solidFill>
                <a:latin typeface="Calibri" panose="020F0502020204030204"/>
              </a:rPr>
              <a:t>of</a:t>
            </a:r>
            <a:r>
              <a:rPr lang="pt-BR" sz="1300" dirty="0">
                <a:solidFill>
                  <a:srgbClr val="000000"/>
                </a:solidFill>
                <a:latin typeface="Calibri" panose="020F0502020204030204"/>
              </a:rPr>
              <a:t> Matthew </a:t>
            </a:r>
            <a:r>
              <a:rPr lang="pt-BR" sz="1300" dirty="0" err="1">
                <a:solidFill>
                  <a:srgbClr val="000000"/>
                </a:solidFill>
                <a:latin typeface="Calibri" panose="020F0502020204030204"/>
              </a:rPr>
              <a:t>of</a:t>
            </a:r>
            <a:r>
              <a:rPr lang="pt-BR" sz="1300" dirty="0">
                <a:solidFill>
                  <a:srgbClr val="000000"/>
                </a:solidFill>
                <a:latin typeface="Calibri" panose="020F0502020204030204"/>
              </a:rPr>
              <a:t> </a:t>
            </a:r>
            <a:r>
              <a:rPr lang="pt-BR" sz="1300" dirty="0" err="1">
                <a:solidFill>
                  <a:srgbClr val="000000"/>
                </a:solidFill>
                <a:latin typeface="Calibri" panose="020F0502020204030204"/>
              </a:rPr>
              <a:t>the</a:t>
            </a:r>
            <a:r>
              <a:rPr lang="pt-BR" sz="1300" dirty="0">
                <a:solidFill>
                  <a:srgbClr val="000000"/>
                </a:solidFill>
                <a:latin typeface="Calibri" panose="020F0502020204030204"/>
              </a:rPr>
              <a:t> Illustrated </a:t>
            </a:r>
            <a:r>
              <a:rPr lang="pt-BR" sz="1300" dirty="0" err="1">
                <a:solidFill>
                  <a:srgbClr val="000000"/>
                </a:solidFill>
                <a:latin typeface="Calibri" panose="020F0502020204030204"/>
              </a:rPr>
              <a:t>Armenian</a:t>
            </a:r>
            <a:r>
              <a:rPr lang="pt-BR" sz="1300" dirty="0">
                <a:solidFill>
                  <a:srgbClr val="000000"/>
                </a:solidFill>
                <a:latin typeface="Calibri" panose="020F0502020204030204"/>
              </a:rPr>
              <a:t> </a:t>
            </a:r>
            <a:r>
              <a:rPr lang="pt-BR" sz="1300" dirty="0" err="1">
                <a:solidFill>
                  <a:srgbClr val="000000"/>
                </a:solidFill>
                <a:latin typeface="Calibri" panose="020F0502020204030204"/>
              </a:rPr>
              <a:t>manuscript</a:t>
            </a:r>
            <a:r>
              <a:rPr lang="pt-BR" sz="1300" dirty="0">
                <a:solidFill>
                  <a:srgbClr val="000000"/>
                </a:solidFill>
                <a:latin typeface="Calibri" panose="020F0502020204030204"/>
              </a:rPr>
              <a:t> </a:t>
            </a:r>
            <a:r>
              <a:rPr lang="pt-BR" sz="1300" dirty="0" err="1">
                <a:solidFill>
                  <a:srgbClr val="000000"/>
                </a:solidFill>
                <a:latin typeface="Calibri" panose="020F0502020204030204"/>
              </a:rPr>
              <a:t>from</a:t>
            </a:r>
            <a:r>
              <a:rPr lang="pt-BR" sz="1300" dirty="0">
                <a:solidFill>
                  <a:srgbClr val="000000"/>
                </a:solidFill>
                <a:latin typeface="Calibri" panose="020F0502020204030204"/>
              </a:rPr>
              <a:t> 13th </a:t>
            </a:r>
            <a:r>
              <a:rPr lang="pt-BR" sz="1300" dirty="0" err="1">
                <a:solidFill>
                  <a:srgbClr val="000000"/>
                </a:solidFill>
                <a:latin typeface="Calibri" panose="020F0502020204030204"/>
              </a:rPr>
              <a:t>Century</a:t>
            </a:r>
            <a:endParaRPr kumimoji="0" lang="pt-BR" sz="15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403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3" name="Rectangle 2062">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5144679" y="634946"/>
            <a:ext cx="6405064" cy="1450757"/>
          </a:xfrm>
        </p:spPr>
        <p:txBody>
          <a:bodyPr>
            <a:normAutofit/>
          </a:bodyPr>
          <a:lstStyle/>
          <a:p>
            <a:r>
              <a:rPr lang="en-US" sz="6000" b="1" dirty="0">
                <a:effectLst>
                  <a:outerShdw blurRad="38100" dist="38100" dir="2700000" algn="tl">
                    <a:srgbClr val="000000">
                      <a:alpha val="43137"/>
                    </a:srgbClr>
                  </a:outerShdw>
                </a:effectLst>
              </a:rPr>
              <a:t>Authority</a:t>
            </a:r>
          </a:p>
        </p:txBody>
      </p:sp>
      <p:pic>
        <p:nvPicPr>
          <p:cNvPr id="2056" name="Picture 8" descr="The Exalted Christ in the Book of Acts: Reading 1 on Historical Origin of  Divine Christology – Krisis &amp; Praxis">
            <a:extLst>
              <a:ext uri="{FF2B5EF4-FFF2-40B4-BE49-F238E27FC236}">
                <a16:creationId xmlns:a16="http://schemas.microsoft.com/office/drawing/2014/main" id="{C5E8ADB7-735E-AF20-9E53-40919D0DE6E2}"/>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Marker/>
                    </a14:imgEffect>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t="-243" b="13085"/>
          <a:stretch/>
        </p:blipFill>
        <p:spPr bwMode="auto">
          <a:xfrm>
            <a:off x="562191" y="3632801"/>
            <a:ext cx="4020297" cy="2476136"/>
          </a:xfrm>
          <a:prstGeom prst="rect">
            <a:avLst/>
          </a:prstGeom>
          <a:extLst>
            <a:ext uri="{909E8E84-426E-40DD-AFC4-6F175D3DCCD1}">
              <a14:hiddenFill xmlns:a14="http://schemas.microsoft.com/office/drawing/2010/main">
                <a:solidFill>
                  <a:srgbClr val="FFFFFF"/>
                </a:solidFill>
              </a14:hiddenFill>
            </a:ext>
          </a:extLst>
        </p:spPr>
      </p:pic>
      <p:cxnSp>
        <p:nvCxnSpPr>
          <p:cNvPr id="2065" name="Straight Connector 2064">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2058" name="Picture 10" descr="The Teacher's Notes–The Power of the Exalted Jesus, Lesson 3 | OUTLOOK  magazine">
            <a:extLst>
              <a:ext uri="{FF2B5EF4-FFF2-40B4-BE49-F238E27FC236}">
                <a16:creationId xmlns:a16="http://schemas.microsoft.com/office/drawing/2014/main" id="{2E6B77F5-F0A9-EB58-735A-061288D8D1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424" r="3" b="524"/>
          <a:stretch/>
        </p:blipFill>
        <p:spPr bwMode="auto">
          <a:xfrm>
            <a:off x="562191" y="952864"/>
            <a:ext cx="4020296"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p:cNvSpPr>
            <a:spLocks noGrp="1"/>
          </p:cNvSpPr>
          <p:nvPr>
            <p:ph idx="1"/>
          </p:nvPr>
        </p:nvSpPr>
        <p:spPr>
          <a:xfrm>
            <a:off x="5144679" y="2198913"/>
            <a:ext cx="6405063" cy="3930037"/>
          </a:xfrm>
        </p:spPr>
        <p:txBody>
          <a:bodyPr>
            <a:normAutofit/>
          </a:bodyPr>
          <a:lstStyle/>
          <a:p>
            <a:pPr marL="0" indent="0">
              <a:buNone/>
            </a:pPr>
            <a:r>
              <a:rPr lang="en-US" sz="3400" dirty="0">
                <a:latin typeface="Arial Nova Cond" panose="020B0506020202020204" pitchFamily="34" charset="0"/>
              </a:rPr>
              <a:t>The commission given by Jesus is based on the authority he conquered by his Victory over death (Phil 2.9-10). Jesus was exalted to the right hand of the Father and reigns above (Eph 1.20-21; 1Cor 15.27). Those who fulfill the commission go in the authority and power of Jesus Christ.</a:t>
            </a:r>
          </a:p>
        </p:txBody>
      </p:sp>
      <p:sp>
        <p:nvSpPr>
          <p:cNvPr id="2067" name="Rectangle 2066">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9" name="Rectangle 2068">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726926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8360" y="229412"/>
            <a:ext cx="11316816" cy="959272"/>
          </a:xfrm>
        </p:spPr>
        <p:txBody>
          <a:bodyPr>
            <a:noAutofit/>
          </a:bodyPr>
          <a:lstStyle/>
          <a:p>
            <a:r>
              <a:rPr lang="en-US" sz="6000" b="1" dirty="0">
                <a:effectLst>
                  <a:outerShdw blurRad="38100" dist="38100" dir="2700000" algn="tl">
                    <a:srgbClr val="000000">
                      <a:alpha val="43137"/>
                    </a:srgbClr>
                  </a:outerShdw>
                </a:effectLst>
              </a:rPr>
              <a:t>Comparison of Mark and Matthew</a:t>
            </a:r>
          </a:p>
        </p:txBody>
      </p:sp>
      <p:pic>
        <p:nvPicPr>
          <p:cNvPr id="8" name="Imagem 7">
            <a:extLst>
              <a:ext uri="{FF2B5EF4-FFF2-40B4-BE49-F238E27FC236}">
                <a16:creationId xmlns:a16="http://schemas.microsoft.com/office/drawing/2014/main" id="{8800B04F-2659-4C5B-B58C-F121D1586687}"/>
              </a:ext>
            </a:extLst>
          </p:cNvPr>
          <p:cNvPicPr>
            <a:picLocks noChangeAspect="1"/>
          </p:cNvPicPr>
          <p:nvPr/>
        </p:nvPicPr>
        <p:blipFill rotWithShape="1">
          <a:blip r:embed="rId2"/>
          <a:srcRect l="915" t="20487" r="31310" b="58375"/>
          <a:stretch/>
        </p:blipFill>
        <p:spPr>
          <a:xfrm>
            <a:off x="368360" y="3562600"/>
            <a:ext cx="11682299" cy="2049525"/>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m 8">
            <a:extLst>
              <a:ext uri="{FF2B5EF4-FFF2-40B4-BE49-F238E27FC236}">
                <a16:creationId xmlns:a16="http://schemas.microsoft.com/office/drawing/2014/main" id="{554077E3-FF4B-4B52-8CBD-0CB87D086D2C}"/>
              </a:ext>
            </a:extLst>
          </p:cNvPr>
          <p:cNvPicPr>
            <a:picLocks noChangeAspect="1"/>
          </p:cNvPicPr>
          <p:nvPr/>
        </p:nvPicPr>
        <p:blipFill rotWithShape="1">
          <a:blip r:embed="rId3"/>
          <a:srcRect l="915" t="19624" r="40091" b="68190"/>
          <a:stretch/>
        </p:blipFill>
        <p:spPr>
          <a:xfrm>
            <a:off x="368360" y="2007946"/>
            <a:ext cx="11682299" cy="1357425"/>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Elipse 9">
            <a:extLst>
              <a:ext uri="{FF2B5EF4-FFF2-40B4-BE49-F238E27FC236}">
                <a16:creationId xmlns:a16="http://schemas.microsoft.com/office/drawing/2014/main" id="{62B6146C-CC1B-4F29-8F9E-1C52C7EEDD45}"/>
              </a:ext>
            </a:extLst>
          </p:cNvPr>
          <p:cNvSpPr/>
          <p:nvPr/>
        </p:nvSpPr>
        <p:spPr>
          <a:xfrm>
            <a:off x="2643174" y="2042931"/>
            <a:ext cx="1359244" cy="128745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ipse 10">
            <a:extLst>
              <a:ext uri="{FF2B5EF4-FFF2-40B4-BE49-F238E27FC236}">
                <a16:creationId xmlns:a16="http://schemas.microsoft.com/office/drawing/2014/main" id="{C08793EF-3B9F-4CEB-AAE3-80FCEABF76A8}"/>
              </a:ext>
            </a:extLst>
          </p:cNvPr>
          <p:cNvSpPr/>
          <p:nvPr/>
        </p:nvSpPr>
        <p:spPr>
          <a:xfrm>
            <a:off x="827161" y="3562600"/>
            <a:ext cx="1269242" cy="1083541"/>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Elipse 12">
            <a:extLst>
              <a:ext uri="{FF2B5EF4-FFF2-40B4-BE49-F238E27FC236}">
                <a16:creationId xmlns:a16="http://schemas.microsoft.com/office/drawing/2014/main" id="{2E38C5EB-4171-44F7-9FA5-094F1C1C8A12}"/>
              </a:ext>
            </a:extLst>
          </p:cNvPr>
          <p:cNvSpPr/>
          <p:nvPr/>
        </p:nvSpPr>
        <p:spPr>
          <a:xfrm>
            <a:off x="6351373" y="2211859"/>
            <a:ext cx="1359243" cy="10835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Elipse 13">
            <a:extLst>
              <a:ext uri="{FF2B5EF4-FFF2-40B4-BE49-F238E27FC236}">
                <a16:creationId xmlns:a16="http://schemas.microsoft.com/office/drawing/2014/main" id="{5A60DFA8-172B-4ABE-82A7-EE97AF769546}"/>
              </a:ext>
            </a:extLst>
          </p:cNvPr>
          <p:cNvSpPr/>
          <p:nvPr/>
        </p:nvSpPr>
        <p:spPr>
          <a:xfrm>
            <a:off x="2337604" y="3562600"/>
            <a:ext cx="1269242" cy="10835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1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24359"/>
          </a:xfrm>
        </p:spPr>
        <p:txBody>
          <a:bodyPr>
            <a:noAutofit/>
          </a:bodyPr>
          <a:lstStyle/>
          <a:p>
            <a:r>
              <a:rPr lang="en-US" sz="6000" b="1" dirty="0">
                <a:effectLst>
                  <a:outerShdw blurRad="38100" dist="38100" dir="2700000" algn="tl">
                    <a:srgbClr val="000000">
                      <a:alpha val="43137"/>
                    </a:srgbClr>
                  </a:outerShdw>
                </a:effectLst>
              </a:rPr>
              <a:t>The Trailblazer</a:t>
            </a:r>
          </a:p>
        </p:txBody>
      </p:sp>
      <p:sp>
        <p:nvSpPr>
          <p:cNvPr id="3" name="Espaço Reservado para Conteúdo 2"/>
          <p:cNvSpPr>
            <a:spLocks noGrp="1"/>
          </p:cNvSpPr>
          <p:nvPr>
            <p:ph idx="1"/>
          </p:nvPr>
        </p:nvSpPr>
        <p:spPr>
          <a:xfrm>
            <a:off x="468352" y="1345806"/>
            <a:ext cx="8267876" cy="4843069"/>
          </a:xfrm>
        </p:spPr>
        <p:txBody>
          <a:bodyPr>
            <a:noAutofit/>
          </a:bodyPr>
          <a:lstStyle/>
          <a:p>
            <a:pPr marL="2328863" indent="0" algn="just">
              <a:lnSpc>
                <a:spcPct val="100000"/>
              </a:lnSpc>
              <a:spcBef>
                <a:spcPts val="0"/>
              </a:spcBef>
              <a:spcAft>
                <a:spcPts val="600"/>
              </a:spcAft>
              <a:buNone/>
            </a:pPr>
            <a:r>
              <a:rPr lang="en-US" sz="3300" dirty="0">
                <a:latin typeface="Arial Nova Cond" panose="020B0506020202020204" pitchFamily="34" charset="0"/>
              </a:rPr>
              <a:t>Willian Carrey (1761-1834) was the pioneer of missionary planning. He started a movement that led to modern worldwide missions.</a:t>
            </a:r>
          </a:p>
          <a:p>
            <a:pPr marL="271463" indent="0" algn="just">
              <a:lnSpc>
                <a:spcPct val="100000"/>
              </a:lnSpc>
              <a:spcBef>
                <a:spcPts val="0"/>
              </a:spcBef>
              <a:buNone/>
            </a:pPr>
            <a:r>
              <a:rPr lang="en-US" sz="3300" dirty="0">
                <a:latin typeface="Arial Nova Cond" panose="020B0506020202020204" pitchFamily="34" charset="0"/>
              </a:rPr>
              <a:t>His book, published in 1792 seems to have been a driving force behind this movement. It is the first book to openly defend the need of </a:t>
            </a:r>
            <a:r>
              <a:rPr lang="pt-BR" sz="3300" i="1" dirty="0" err="1">
                <a:latin typeface="Arial Nova Cond" panose="020B0506020202020204" pitchFamily="34" charset="0"/>
              </a:rPr>
              <a:t>Obligations</a:t>
            </a:r>
            <a:r>
              <a:rPr lang="pt-BR" sz="3300" i="1" dirty="0">
                <a:latin typeface="Arial Nova Cond" panose="020B0506020202020204" pitchFamily="34" charset="0"/>
              </a:rPr>
              <a:t> </a:t>
            </a:r>
            <a:r>
              <a:rPr lang="pt-BR" sz="3300" i="1" dirty="0" err="1">
                <a:latin typeface="Arial Nova Cond" panose="020B0506020202020204" pitchFamily="34" charset="0"/>
              </a:rPr>
              <a:t>of</a:t>
            </a:r>
            <a:r>
              <a:rPr lang="pt-BR" sz="3300" i="1" dirty="0">
                <a:latin typeface="Arial Nova Cond" panose="020B0506020202020204" pitchFamily="34" charset="0"/>
              </a:rPr>
              <a:t> Christians </a:t>
            </a:r>
            <a:r>
              <a:rPr lang="pt-BR" sz="3300" i="1" dirty="0" err="1">
                <a:latin typeface="Arial Nova Cond" panose="020B0506020202020204" pitchFamily="34" charset="0"/>
              </a:rPr>
              <a:t>to</a:t>
            </a:r>
            <a:r>
              <a:rPr lang="pt-BR" sz="3300" i="1" dirty="0">
                <a:latin typeface="Arial Nova Cond" panose="020B0506020202020204" pitchFamily="34" charset="0"/>
              </a:rPr>
              <a:t> Use </a:t>
            </a:r>
            <a:r>
              <a:rPr lang="pt-BR" sz="3300" i="1" dirty="0" err="1">
                <a:latin typeface="Arial Nova Cond" panose="020B0506020202020204" pitchFamily="34" charset="0"/>
              </a:rPr>
              <a:t>Means</a:t>
            </a:r>
            <a:r>
              <a:rPr lang="pt-BR" sz="3300" i="1" dirty="0">
                <a:latin typeface="Arial Nova Cond" panose="020B0506020202020204" pitchFamily="34" charset="0"/>
              </a:rPr>
              <a:t> for </a:t>
            </a:r>
            <a:r>
              <a:rPr lang="pt-BR" sz="3300" i="1" dirty="0" err="1">
                <a:latin typeface="Arial Nova Cond" panose="020B0506020202020204" pitchFamily="34" charset="0"/>
              </a:rPr>
              <a:t>the</a:t>
            </a:r>
            <a:r>
              <a:rPr lang="pt-BR" sz="3300" i="1" dirty="0">
                <a:latin typeface="Arial Nova Cond" panose="020B0506020202020204" pitchFamily="34" charset="0"/>
              </a:rPr>
              <a:t> </a:t>
            </a:r>
            <a:r>
              <a:rPr lang="pt-BR" sz="3300" i="1" dirty="0" err="1">
                <a:latin typeface="Arial Nova Cond" panose="020B0506020202020204" pitchFamily="34" charset="0"/>
              </a:rPr>
              <a:t>Conversion</a:t>
            </a:r>
            <a:r>
              <a:rPr lang="pt-BR" sz="3300" i="1" dirty="0">
                <a:latin typeface="Arial Nova Cond" panose="020B0506020202020204" pitchFamily="34" charset="0"/>
              </a:rPr>
              <a:t> </a:t>
            </a:r>
            <a:r>
              <a:rPr lang="pt-BR" sz="3300" i="1" dirty="0" err="1">
                <a:latin typeface="Arial Nova Cond" panose="020B0506020202020204" pitchFamily="34" charset="0"/>
              </a:rPr>
              <a:t>of</a:t>
            </a:r>
            <a:r>
              <a:rPr lang="pt-BR" sz="3300" i="1" dirty="0">
                <a:latin typeface="Arial Nova Cond" panose="020B0506020202020204" pitchFamily="34" charset="0"/>
              </a:rPr>
              <a:t> </a:t>
            </a:r>
            <a:r>
              <a:rPr lang="pt-BR" sz="3300" i="1" dirty="0" err="1">
                <a:latin typeface="Arial Nova Cond" panose="020B0506020202020204" pitchFamily="34" charset="0"/>
              </a:rPr>
              <a:t>the</a:t>
            </a:r>
            <a:r>
              <a:rPr lang="pt-BR" sz="3300" i="1" dirty="0">
                <a:latin typeface="Arial Nova Cond" panose="020B0506020202020204" pitchFamily="34" charset="0"/>
              </a:rPr>
              <a:t> </a:t>
            </a:r>
            <a:r>
              <a:rPr lang="pt-BR" sz="3300" i="1" dirty="0" err="1">
                <a:latin typeface="Arial Nova Cond" panose="020B0506020202020204" pitchFamily="34" charset="0"/>
              </a:rPr>
              <a:t>Heathen</a:t>
            </a:r>
            <a:r>
              <a:rPr lang="pt-BR" sz="3300" i="1" dirty="0">
                <a:latin typeface="Arial Nova Cond" panose="020B0506020202020204" pitchFamily="34" charset="0"/>
              </a:rPr>
              <a:t>.</a:t>
            </a:r>
            <a:endParaRPr lang="en-US" sz="3300" i="1" dirty="0">
              <a:latin typeface="Arial Nova Cond" panose="020B0506020202020204" pitchFamily="34" charset="0"/>
            </a:endParaRPr>
          </a:p>
        </p:txBody>
      </p:sp>
      <p:pic>
        <p:nvPicPr>
          <p:cNvPr id="5" name="Imagem 4" descr="Carey.jpg"/>
          <p:cNvPicPr/>
          <p:nvPr/>
        </p:nvPicPr>
        <p:blipFill>
          <a:blip r:embed="rId2"/>
          <a:stretch>
            <a:fillRect/>
          </a:stretch>
        </p:blipFill>
        <p:spPr>
          <a:xfrm>
            <a:off x="9032791" y="1489918"/>
            <a:ext cx="2851496" cy="4409502"/>
          </a:xfrm>
          <a:prstGeom prst="rect">
            <a:avLst/>
          </a:prstGeom>
          <a:noFill/>
          <a:effectLst>
            <a:outerShdw blurRad="63500" sx="102000" sy="102000" algn="ctr" rotWithShape="0">
              <a:prstClr val="black">
                <a:alpha val="40000"/>
              </a:prstClr>
            </a:outerShdw>
          </a:effectLst>
        </p:spPr>
      </p:pic>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49" y="1442750"/>
            <a:ext cx="2068330" cy="2047647"/>
          </a:xfrm>
          <a:prstGeom prst="rect">
            <a:avLst/>
          </a:prstGeom>
          <a:ln>
            <a:noFill/>
          </a:ln>
          <a:effectLst>
            <a:softEdge rad="112500"/>
          </a:effectLst>
        </p:spPr>
      </p:pic>
    </p:spTree>
    <p:extLst>
      <p:ext uri="{BB962C8B-B14F-4D97-AF65-F5344CB8AC3E}">
        <p14:creationId xmlns:p14="http://schemas.microsoft.com/office/powerpoint/2010/main" val="3500679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5400" b="1" dirty="0" err="1">
                <a:effectLst>
                  <a:outerShdw blurRad="38100" dist="38100" dir="2700000" algn="tl">
                    <a:srgbClr val="000000">
                      <a:alpha val="43137"/>
                    </a:srgbClr>
                  </a:outerShdw>
                </a:effectLst>
              </a:rPr>
              <a:t>Grammatical</a:t>
            </a:r>
            <a:r>
              <a:rPr lang="pt-BR" sz="5400" b="1" dirty="0">
                <a:effectLst>
                  <a:outerShdw blurRad="38100" dist="38100" dir="2700000" algn="tl">
                    <a:srgbClr val="000000">
                      <a:alpha val="43137"/>
                    </a:srgbClr>
                  </a:outerShdw>
                </a:effectLst>
              </a:rPr>
              <a:t> </a:t>
            </a:r>
            <a:r>
              <a:rPr lang="pt-BR" sz="5400" b="1" dirty="0" err="1">
                <a:effectLst>
                  <a:outerShdw blurRad="38100" dist="38100" dir="2700000" algn="tl">
                    <a:srgbClr val="000000">
                      <a:alpha val="43137"/>
                    </a:srgbClr>
                  </a:outerShdw>
                </a:effectLst>
              </a:rPr>
              <a:t>Structure</a:t>
            </a:r>
            <a:r>
              <a:rPr lang="pt-BR" sz="5400" b="1" dirty="0">
                <a:effectLst>
                  <a:outerShdw blurRad="38100" dist="38100" dir="2700000" algn="tl">
                    <a:srgbClr val="000000">
                      <a:alpha val="43137"/>
                    </a:srgbClr>
                  </a:outerShdw>
                </a:effectLst>
              </a:rPr>
              <a:t> </a:t>
            </a:r>
            <a:r>
              <a:rPr lang="pt-BR" sz="5400" b="1" dirty="0" err="1">
                <a:effectLst>
                  <a:outerShdw blurRad="38100" dist="38100" dir="2700000" algn="tl">
                    <a:srgbClr val="000000">
                      <a:alpha val="43137"/>
                    </a:srgbClr>
                  </a:outerShdw>
                </a:effectLst>
              </a:rPr>
              <a:t>of</a:t>
            </a:r>
            <a:r>
              <a:rPr lang="pt-BR" sz="5400" b="1" dirty="0">
                <a:effectLst>
                  <a:outerShdw blurRad="38100" dist="38100" dir="2700000" algn="tl">
                    <a:srgbClr val="000000">
                      <a:alpha val="43137"/>
                    </a:srgbClr>
                  </a:outerShdw>
                </a:effectLst>
              </a:rPr>
              <a:t> Matthew 28.19</a:t>
            </a:r>
          </a:p>
        </p:txBody>
      </p:sp>
      <p:graphicFrame>
        <p:nvGraphicFramePr>
          <p:cNvPr id="3" name="Diagrama 2">
            <a:extLst>
              <a:ext uri="{FF2B5EF4-FFF2-40B4-BE49-F238E27FC236}">
                <a16:creationId xmlns:a16="http://schemas.microsoft.com/office/drawing/2014/main" id="{2AF519FC-714E-48CD-BF00-7680F5650B67}"/>
              </a:ext>
            </a:extLst>
          </p:cNvPr>
          <p:cNvGraphicFramePr/>
          <p:nvPr>
            <p:extLst>
              <p:ext uri="{D42A27DB-BD31-4B8C-83A1-F6EECF244321}">
                <p14:modId xmlns:p14="http://schemas.microsoft.com/office/powerpoint/2010/main" val="1899239555"/>
              </p:ext>
            </p:extLst>
          </p:nvPr>
        </p:nvGraphicFramePr>
        <p:xfrm>
          <a:off x="1759044" y="1334530"/>
          <a:ext cx="8817971" cy="4803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619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F66CA492-65E9-474D-ABEF-320EAAFD7F24}"/>
                                            </p:graphicEl>
                                          </p:spTgt>
                                        </p:tgtEl>
                                        <p:attrNameLst>
                                          <p:attrName>style.visibility</p:attrName>
                                        </p:attrNameLst>
                                      </p:cBhvr>
                                      <p:to>
                                        <p:strVal val="visible"/>
                                      </p:to>
                                    </p:set>
                                    <p:animEffect transition="in" filter="fade">
                                      <p:cBhvr>
                                        <p:cTn id="7" dur="500"/>
                                        <p:tgtEl>
                                          <p:spTgt spid="3">
                                            <p:graphicEl>
                                              <a:dgm id="{F66CA492-65E9-474D-ABEF-320EAAFD7F2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ABBBE8E4-DAE8-40D8-A593-4302EE3F0A57}"/>
                                            </p:graphicEl>
                                          </p:spTgt>
                                        </p:tgtEl>
                                        <p:attrNameLst>
                                          <p:attrName>style.visibility</p:attrName>
                                        </p:attrNameLst>
                                      </p:cBhvr>
                                      <p:to>
                                        <p:strVal val="visible"/>
                                      </p:to>
                                    </p:set>
                                    <p:animEffect transition="in" filter="fade">
                                      <p:cBhvr>
                                        <p:cTn id="12" dur="500"/>
                                        <p:tgtEl>
                                          <p:spTgt spid="3">
                                            <p:graphicEl>
                                              <a:dgm id="{ABBBE8E4-DAE8-40D8-A593-4302EE3F0A57}"/>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3392F986-99D0-4A71-B5F0-561457736EE8}"/>
                                            </p:graphicEl>
                                          </p:spTgt>
                                        </p:tgtEl>
                                        <p:attrNameLst>
                                          <p:attrName>style.visibility</p:attrName>
                                        </p:attrNameLst>
                                      </p:cBhvr>
                                      <p:to>
                                        <p:strVal val="visible"/>
                                      </p:to>
                                    </p:set>
                                    <p:animEffect transition="in" filter="fade">
                                      <p:cBhvr>
                                        <p:cTn id="15" dur="500"/>
                                        <p:tgtEl>
                                          <p:spTgt spid="3">
                                            <p:graphicEl>
                                              <a:dgm id="{3392F986-99D0-4A71-B5F0-561457736EE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graphicEl>
                                              <a:dgm id="{97593C94-CC35-44D0-8173-3BBCC35C2513}"/>
                                            </p:graphicEl>
                                          </p:spTgt>
                                        </p:tgtEl>
                                        <p:attrNameLst>
                                          <p:attrName>style.visibility</p:attrName>
                                        </p:attrNameLst>
                                      </p:cBhvr>
                                      <p:to>
                                        <p:strVal val="visible"/>
                                      </p:to>
                                    </p:set>
                                    <p:animEffect transition="in" filter="fade">
                                      <p:cBhvr>
                                        <p:cTn id="20" dur="500"/>
                                        <p:tgtEl>
                                          <p:spTgt spid="3">
                                            <p:graphicEl>
                                              <a:dgm id="{97593C94-CC35-44D0-8173-3BBCC35C2513}"/>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graphicEl>
                                              <a:dgm id="{8348077E-BE6A-476E-8511-6F1C6E067654}"/>
                                            </p:graphicEl>
                                          </p:spTgt>
                                        </p:tgtEl>
                                        <p:attrNameLst>
                                          <p:attrName>style.visibility</p:attrName>
                                        </p:attrNameLst>
                                      </p:cBhvr>
                                      <p:to>
                                        <p:strVal val="visible"/>
                                      </p:to>
                                    </p:set>
                                    <p:animEffect transition="in" filter="fade">
                                      <p:cBhvr>
                                        <p:cTn id="23" dur="500"/>
                                        <p:tgtEl>
                                          <p:spTgt spid="3">
                                            <p:graphicEl>
                                              <a:dgm id="{8348077E-BE6A-476E-8511-6F1C6E06765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graphicEl>
                                              <a:dgm id="{338BB4DD-C0B6-4385-AD64-EF5F42C58A7A}"/>
                                            </p:graphicEl>
                                          </p:spTgt>
                                        </p:tgtEl>
                                        <p:attrNameLst>
                                          <p:attrName>style.visibility</p:attrName>
                                        </p:attrNameLst>
                                      </p:cBhvr>
                                      <p:to>
                                        <p:strVal val="visible"/>
                                      </p:to>
                                    </p:set>
                                    <p:animEffect transition="in" filter="fade">
                                      <p:cBhvr>
                                        <p:cTn id="28" dur="500"/>
                                        <p:tgtEl>
                                          <p:spTgt spid="3">
                                            <p:graphicEl>
                                              <a:dgm id="{338BB4DD-C0B6-4385-AD64-EF5F42C58A7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graphicEl>
                                              <a:dgm id="{16CC1814-00FA-48CA-A0BC-42331E9059AE}"/>
                                            </p:graphicEl>
                                          </p:spTgt>
                                        </p:tgtEl>
                                        <p:attrNameLst>
                                          <p:attrName>style.visibility</p:attrName>
                                        </p:attrNameLst>
                                      </p:cBhvr>
                                      <p:to>
                                        <p:strVal val="visible"/>
                                      </p:to>
                                    </p:set>
                                    <p:animEffect transition="in" filter="fade">
                                      <p:cBhvr>
                                        <p:cTn id="31" dur="500"/>
                                        <p:tgtEl>
                                          <p:spTgt spid="3">
                                            <p:graphicEl>
                                              <a:dgm id="{16CC1814-00FA-48CA-A0BC-42331E9059A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2124-454E-E620-1A82-072E77E4512A}"/>
              </a:ext>
            </a:extLst>
          </p:cNvPr>
          <p:cNvSpPr>
            <a:spLocks noGrp="1"/>
          </p:cNvSpPr>
          <p:nvPr>
            <p:ph type="title"/>
          </p:nvPr>
        </p:nvSpPr>
        <p:spPr>
          <a:xfrm>
            <a:off x="737336" y="286603"/>
            <a:ext cx="10859932" cy="924359"/>
          </a:xfrm>
        </p:spPr>
        <p:txBody>
          <a:bodyPr>
            <a:noAutofit/>
          </a:bodyPr>
          <a:lstStyle/>
          <a:p>
            <a:r>
              <a:rPr lang="en-US" sz="6000" b="1" dirty="0">
                <a:effectLst>
                  <a:outerShdw blurRad="38100" dist="38100" dir="2700000" algn="tl">
                    <a:srgbClr val="000000">
                      <a:alpha val="43137"/>
                    </a:srgbClr>
                  </a:outerShdw>
                </a:effectLst>
              </a:rPr>
              <a:t>Commission of Matthew 28.18-20</a:t>
            </a:r>
          </a:p>
        </p:txBody>
      </p:sp>
      <p:graphicFrame>
        <p:nvGraphicFramePr>
          <p:cNvPr id="4" name="Table 3">
            <a:extLst>
              <a:ext uri="{FF2B5EF4-FFF2-40B4-BE49-F238E27FC236}">
                <a16:creationId xmlns:a16="http://schemas.microsoft.com/office/drawing/2014/main" id="{514D9591-AFA6-D942-5C28-74CB8559784C}"/>
              </a:ext>
            </a:extLst>
          </p:cNvPr>
          <p:cNvGraphicFramePr>
            <a:graphicFrameLocks noGrp="1"/>
          </p:cNvGraphicFramePr>
          <p:nvPr>
            <p:extLst>
              <p:ext uri="{D42A27DB-BD31-4B8C-83A1-F6EECF244321}">
                <p14:modId xmlns:p14="http://schemas.microsoft.com/office/powerpoint/2010/main" val="1588002884"/>
              </p:ext>
            </p:extLst>
          </p:nvPr>
        </p:nvGraphicFramePr>
        <p:xfrm>
          <a:off x="737336" y="2140693"/>
          <a:ext cx="10590946" cy="3688080"/>
        </p:xfrm>
        <a:graphic>
          <a:graphicData uri="http://schemas.openxmlformats.org/drawingml/2006/table">
            <a:tbl>
              <a:tblPr firstCol="1" bandRow="1">
                <a:tableStyleId>{5C22544A-7EE6-4342-B048-85BDC9FD1C3A}</a:tableStyleId>
              </a:tblPr>
              <a:tblGrid>
                <a:gridCol w="2512491">
                  <a:extLst>
                    <a:ext uri="{9D8B030D-6E8A-4147-A177-3AD203B41FA5}">
                      <a16:colId xmlns:a16="http://schemas.microsoft.com/office/drawing/2014/main" val="4085642477"/>
                    </a:ext>
                  </a:extLst>
                </a:gridCol>
                <a:gridCol w="6314303">
                  <a:extLst>
                    <a:ext uri="{9D8B030D-6E8A-4147-A177-3AD203B41FA5}">
                      <a16:colId xmlns:a16="http://schemas.microsoft.com/office/drawing/2014/main" val="158233533"/>
                    </a:ext>
                  </a:extLst>
                </a:gridCol>
                <a:gridCol w="1764152">
                  <a:extLst>
                    <a:ext uri="{9D8B030D-6E8A-4147-A177-3AD203B41FA5}">
                      <a16:colId xmlns:a16="http://schemas.microsoft.com/office/drawing/2014/main" val="1238711610"/>
                    </a:ext>
                  </a:extLst>
                </a:gridCol>
              </a:tblGrid>
              <a:tr h="370840">
                <a:tc>
                  <a:txBody>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ACTION</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rPr>
                        <a:t>Make Disciples</a:t>
                      </a:r>
                      <a:r>
                        <a:rPr lang="en-US" sz="3600" b="0" i="0" cap="none" spc="0" dirty="0">
                          <a:ln/>
                          <a:solidFill>
                            <a:schemeClr val="accent3"/>
                          </a:solidFill>
                          <a:effectLst>
                            <a:outerShdw blurRad="38100" dist="38100" dir="2700000" algn="tl">
                              <a:srgbClr val="000000">
                                <a:alpha val="43137"/>
                              </a:srgbClr>
                            </a:outerShdw>
                          </a:effectLst>
                        </a:rPr>
                        <a:t> (imperative)</a:t>
                      </a:r>
                    </a:p>
                    <a:p>
                      <a:pPr marL="1074738" indent="-298450">
                        <a:buAutoNum type="arabicParenR"/>
                      </a:pPr>
                      <a:r>
                        <a:rPr lang="en-US" sz="3600" b="1" i="1" cap="none" spc="0" dirty="0">
                          <a:ln/>
                          <a:solidFill>
                            <a:schemeClr val="accent3"/>
                          </a:solidFill>
                          <a:effectLst>
                            <a:outerShdw blurRad="38100" dist="38100" dir="2700000" algn="tl">
                              <a:srgbClr val="000000">
                                <a:alpha val="43137"/>
                              </a:srgbClr>
                            </a:outerShdw>
                          </a:effectLst>
                        </a:rPr>
                        <a:t>Baptizing </a:t>
                      </a:r>
                      <a:r>
                        <a:rPr lang="en-US" sz="2800" b="0" i="0" cap="none" spc="0" dirty="0">
                          <a:ln/>
                          <a:solidFill>
                            <a:schemeClr val="accent3"/>
                          </a:solidFill>
                          <a:effectLst>
                            <a:outerShdw blurRad="38100" dist="38100" dir="2700000" algn="tl">
                              <a:srgbClr val="000000">
                                <a:alpha val="43137"/>
                              </a:srgbClr>
                            </a:outerShdw>
                          </a:effectLst>
                        </a:rPr>
                        <a:t>(the authority is seen in the expression </a:t>
                      </a:r>
                      <a:r>
                        <a:rPr lang="en-US" sz="2800" b="0" i="1" cap="none" spc="0" dirty="0">
                          <a:ln/>
                          <a:solidFill>
                            <a:schemeClr val="accent3"/>
                          </a:solidFill>
                          <a:effectLst>
                            <a:outerShdw blurRad="38100" dist="38100" dir="2700000" algn="tl">
                              <a:srgbClr val="000000">
                                <a:alpha val="43137"/>
                              </a:srgbClr>
                            </a:outerShdw>
                          </a:effectLst>
                        </a:rPr>
                        <a:t>“in the name”</a:t>
                      </a:r>
                      <a:r>
                        <a:rPr lang="en-US" sz="2800" b="0" i="0" cap="none" spc="0" dirty="0">
                          <a:ln/>
                          <a:solidFill>
                            <a:schemeClr val="accent3"/>
                          </a:solidFill>
                          <a:effectLst>
                            <a:outerShdw blurRad="38100" dist="38100" dir="2700000" algn="tl">
                              <a:srgbClr val="000000">
                                <a:alpha val="43137"/>
                              </a:srgbClr>
                            </a:outerShdw>
                          </a:effectLst>
                        </a:rPr>
                        <a:t>)</a:t>
                      </a:r>
                    </a:p>
                    <a:p>
                      <a:pPr marL="1074738" indent="-298450">
                        <a:buAutoNum type="arabicParenR"/>
                      </a:pPr>
                      <a:r>
                        <a:rPr lang="en-US" sz="3600" b="1" i="1" cap="none" spc="0" dirty="0">
                          <a:ln/>
                          <a:solidFill>
                            <a:schemeClr val="accent3"/>
                          </a:solidFill>
                          <a:effectLst>
                            <a:outerShdw blurRad="38100" dist="38100" dir="2700000" algn="tl">
                              <a:srgbClr val="000000">
                                <a:alpha val="43137"/>
                              </a:srgbClr>
                            </a:outerShdw>
                          </a:effectLst>
                        </a:rPr>
                        <a:t>Teaching</a:t>
                      </a:r>
                      <a:endParaRPr lang="en-US" sz="3600" b="1" cap="none" spc="0" dirty="0">
                        <a:ln/>
                        <a:solidFill>
                          <a:schemeClr val="accent3"/>
                        </a:solidFill>
                        <a:effectLst>
                          <a:outerShdw blurRad="38100" dist="38100" dir="2700000" algn="tl">
                            <a:srgbClr val="000000">
                              <a:alpha val="43137"/>
                            </a:srgbClr>
                          </a:outerShdw>
                        </a:effectLst>
                      </a:endParaRPr>
                    </a:p>
                  </a:txBody>
                  <a:tcPr/>
                </a:tc>
                <a:tc>
                  <a:txBody>
                    <a:bodyPr/>
                    <a:lstStyle/>
                    <a:p>
                      <a:pPr algn="l"/>
                      <a:r>
                        <a:rPr lang="en-US" sz="1800" dirty="0">
                          <a:latin typeface="Arial Nova Cond" panose="020B0506020202020204" pitchFamily="34" charset="0"/>
                        </a:rPr>
                        <a:t>Mat 13.52; Acts 14.21</a:t>
                      </a:r>
                    </a:p>
                    <a:p>
                      <a:pPr algn="l"/>
                      <a:endParaRPr lang="en-US" sz="1800" dirty="0">
                        <a:latin typeface="Arial Nova Cond" panose="020B0506020202020204" pitchFamily="34" charset="0"/>
                      </a:endParaRPr>
                    </a:p>
                    <a:p>
                      <a:pPr algn="l"/>
                      <a:r>
                        <a:rPr lang="en-US" sz="1800" dirty="0">
                          <a:latin typeface="Arial Nova Cond" panose="020B0506020202020204" pitchFamily="34" charset="0"/>
                        </a:rPr>
                        <a:t>Acts 2.41; 8.12</a:t>
                      </a:r>
                    </a:p>
                    <a:p>
                      <a:pPr algn="l"/>
                      <a:endParaRPr lang="en-US" sz="1800" dirty="0">
                        <a:latin typeface="Arial Nova Cond" panose="020B0506020202020204" pitchFamily="34" charset="0"/>
                      </a:endParaRPr>
                    </a:p>
                    <a:p>
                      <a:pPr algn="l"/>
                      <a:r>
                        <a:rPr lang="en-US" sz="1800" dirty="0">
                          <a:latin typeface="Arial Nova Cond" panose="020B0506020202020204" pitchFamily="34" charset="0"/>
                        </a:rPr>
                        <a:t>Acts 5.21, 42; 11.26; 18.11; 28.31</a:t>
                      </a:r>
                    </a:p>
                  </a:txBody>
                  <a:tcPr anchor="ctr"/>
                </a:tc>
                <a:extLst>
                  <a:ext uri="{0D108BD9-81ED-4DB2-BD59-A6C34878D82A}">
                    <a16:rowId xmlns:a16="http://schemas.microsoft.com/office/drawing/2014/main" val="872867820"/>
                  </a:ext>
                </a:extLst>
              </a:tr>
              <a:tr h="370840">
                <a:tc>
                  <a:txBody>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CONTENT</a:t>
                      </a:r>
                    </a:p>
                  </a:txBody>
                  <a:tcPr anchor="ctr"/>
                </a:tc>
                <a:tc>
                  <a:txBody>
                    <a:bodyPr/>
                    <a:lstStyle/>
                    <a:p>
                      <a:r>
                        <a:rPr lang="en-US" sz="3600" b="1" i="1" cap="none" spc="0" dirty="0">
                          <a:ln/>
                          <a:solidFill>
                            <a:schemeClr val="accent3"/>
                          </a:solidFill>
                          <a:effectLst>
                            <a:outerShdw blurRad="38100" dist="38100" dir="2700000" algn="tl">
                              <a:srgbClr val="000000">
                                <a:alpha val="43137"/>
                              </a:srgbClr>
                            </a:outerShdw>
                          </a:effectLst>
                        </a:rPr>
                        <a:t>All that I have commanded you</a:t>
                      </a:r>
                      <a:endParaRPr lang="en-US" sz="3600" b="1" cap="none" spc="0" dirty="0">
                        <a:ln/>
                        <a:solidFill>
                          <a:schemeClr val="accent3"/>
                        </a:solidFill>
                        <a:effectLst>
                          <a:outerShdw blurRad="38100" dist="38100" dir="2700000" algn="tl">
                            <a:srgbClr val="000000">
                              <a:alpha val="43137"/>
                            </a:srgbClr>
                          </a:outerShdw>
                        </a:effectLst>
                      </a:endParaRPr>
                    </a:p>
                  </a:txBody>
                  <a:tcPr/>
                </a:tc>
                <a:tc>
                  <a:txBody>
                    <a:bodyPr/>
                    <a:lstStyle/>
                    <a:p>
                      <a:pPr algn="l"/>
                      <a:r>
                        <a:rPr lang="en-US" sz="2000" dirty="0">
                          <a:latin typeface="Arial Nova Cond" panose="020B0506020202020204" pitchFamily="34" charset="0"/>
                        </a:rPr>
                        <a:t>Acts 20.27</a:t>
                      </a:r>
                    </a:p>
                  </a:txBody>
                  <a:tcPr anchor="ctr"/>
                </a:tc>
                <a:extLst>
                  <a:ext uri="{0D108BD9-81ED-4DB2-BD59-A6C34878D82A}">
                    <a16:rowId xmlns:a16="http://schemas.microsoft.com/office/drawing/2014/main" val="2155247273"/>
                  </a:ext>
                </a:extLst>
              </a:tr>
              <a:tr h="370840">
                <a:tc>
                  <a:txBody>
                    <a:bodyPr/>
                    <a:lstStyle/>
                    <a:p>
                      <a:pPr algn="ctr"/>
                      <a:r>
                        <a:rPr lang="en-US" sz="40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TARGET</a:t>
                      </a:r>
                    </a:p>
                  </a:txBody>
                  <a:tcPr anchor="ctr"/>
                </a:tc>
                <a:tc>
                  <a:txBody>
                    <a:bodyPr/>
                    <a:lstStyle/>
                    <a:p>
                      <a:r>
                        <a:rPr lang="en-US" sz="3600" b="1" cap="none" spc="0" dirty="0">
                          <a:ln/>
                          <a:solidFill>
                            <a:schemeClr val="accent3"/>
                          </a:solidFill>
                          <a:effectLst>
                            <a:outerShdw blurRad="38100" dist="38100" dir="2700000" algn="tl">
                              <a:srgbClr val="000000">
                                <a:alpha val="43137"/>
                              </a:srgbClr>
                            </a:outerShdw>
                          </a:effectLst>
                        </a:rPr>
                        <a:t>All nations </a:t>
                      </a:r>
                      <a:r>
                        <a:rPr lang="en-US" sz="3600" b="0" cap="none" spc="0" dirty="0">
                          <a:ln/>
                          <a:solidFill>
                            <a:schemeClr val="accent3"/>
                          </a:solidFill>
                          <a:effectLst>
                            <a:outerShdw blurRad="38100" dist="38100" dir="2700000" algn="tl">
                              <a:srgbClr val="000000">
                                <a:alpha val="43137"/>
                              </a:srgbClr>
                            </a:outerShdw>
                          </a:effectLst>
                        </a:rPr>
                        <a:t>(</a:t>
                      </a:r>
                      <a:r>
                        <a:rPr lang="en-US" sz="3600" b="0" i="1" cap="none" spc="0" dirty="0">
                          <a:ln/>
                          <a:solidFill>
                            <a:schemeClr val="accent3"/>
                          </a:solidFill>
                          <a:effectLst>
                            <a:outerShdw blurRad="38100" dist="38100" dir="2700000" algn="tl">
                              <a:srgbClr val="000000">
                                <a:alpha val="43137"/>
                              </a:srgbClr>
                            </a:outerShdw>
                          </a:effectLst>
                        </a:rPr>
                        <a:t>ethne</a:t>
                      </a:r>
                      <a:r>
                        <a:rPr lang="en-US" sz="3600" b="0" cap="none" spc="0" dirty="0">
                          <a:ln/>
                          <a:solidFill>
                            <a:schemeClr val="accent3"/>
                          </a:solidFill>
                          <a:effectLst>
                            <a:outerShdw blurRad="38100" dist="38100" dir="2700000" algn="tl">
                              <a:srgbClr val="000000">
                                <a:alpha val="43137"/>
                              </a:srgbClr>
                            </a:outerShdw>
                          </a:effectLst>
                        </a:rPr>
                        <a:t>)</a:t>
                      </a:r>
                    </a:p>
                  </a:txBody>
                  <a:tcPr/>
                </a:tc>
                <a:tc>
                  <a:txBody>
                    <a:bodyPr/>
                    <a:lstStyle/>
                    <a:p>
                      <a:pPr algn="l"/>
                      <a:r>
                        <a:rPr lang="en-US" sz="2000" dirty="0">
                          <a:latin typeface="Arial Nova Cond" panose="020B0506020202020204" pitchFamily="34" charset="0"/>
                        </a:rPr>
                        <a:t>Acts 11.19-21; Rom 3.29</a:t>
                      </a:r>
                    </a:p>
                  </a:txBody>
                  <a:tcPr anchor="ctr"/>
                </a:tc>
                <a:extLst>
                  <a:ext uri="{0D108BD9-81ED-4DB2-BD59-A6C34878D82A}">
                    <a16:rowId xmlns:a16="http://schemas.microsoft.com/office/drawing/2014/main" val="1303382755"/>
                  </a:ext>
                </a:extLst>
              </a:tr>
            </a:tbl>
          </a:graphicData>
        </a:graphic>
      </p:graphicFrame>
    </p:spTree>
    <p:extLst>
      <p:ext uri="{BB962C8B-B14F-4D97-AF65-F5344CB8AC3E}">
        <p14:creationId xmlns:p14="http://schemas.microsoft.com/office/powerpoint/2010/main" val="44896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36716"/>
          </a:xfrm>
        </p:spPr>
        <p:txBody>
          <a:bodyPr>
            <a:noAutofit/>
          </a:bodyPr>
          <a:lstStyle/>
          <a:p>
            <a:r>
              <a:rPr lang="pt-BR" sz="6000" b="1" dirty="0" err="1">
                <a:effectLst>
                  <a:outerShdw blurRad="38100" dist="38100" dir="2700000" algn="tl">
                    <a:srgbClr val="000000">
                      <a:alpha val="43137"/>
                    </a:srgbClr>
                  </a:outerShdw>
                </a:effectLst>
              </a:rPr>
              <a:t>Escathology</a:t>
            </a:r>
            <a:r>
              <a:rPr lang="pt-BR" sz="6000" b="1" dirty="0">
                <a:effectLst>
                  <a:outerShdw blurRad="38100" dist="38100" dir="2700000" algn="tl">
                    <a:srgbClr val="000000">
                      <a:alpha val="43137"/>
                    </a:srgbClr>
                  </a:outerShdw>
                </a:effectLst>
              </a:rPr>
              <a:t> </a:t>
            </a:r>
            <a:r>
              <a:rPr lang="pt-BR" sz="6000" b="1" dirty="0" err="1">
                <a:effectLst>
                  <a:outerShdw blurRad="38100" dist="38100" dir="2700000" algn="tl">
                    <a:srgbClr val="000000">
                      <a:alpha val="43137"/>
                    </a:srgbClr>
                  </a:outerShdw>
                </a:effectLst>
              </a:rPr>
              <a:t>of</a:t>
            </a:r>
            <a:r>
              <a:rPr lang="pt-BR" sz="6000" b="1" dirty="0">
                <a:effectLst>
                  <a:outerShdw blurRad="38100" dist="38100" dir="2700000" algn="tl">
                    <a:srgbClr val="000000">
                      <a:alpha val="43137"/>
                    </a:srgbClr>
                  </a:outerShdw>
                </a:effectLst>
              </a:rPr>
              <a:t> </a:t>
            </a:r>
            <a:r>
              <a:rPr lang="pt-BR" sz="6000" b="1" dirty="0" err="1">
                <a:effectLst>
                  <a:outerShdw blurRad="38100" dist="38100" dir="2700000" algn="tl">
                    <a:srgbClr val="000000">
                      <a:alpha val="43137"/>
                    </a:srgbClr>
                  </a:outerShdw>
                </a:effectLst>
              </a:rPr>
              <a:t>Missions</a:t>
            </a:r>
            <a:endParaRPr lang="pt-BR" sz="6000" b="1" dirty="0">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5140411" y="1345807"/>
            <a:ext cx="6600485" cy="4856439"/>
          </a:xfrm>
        </p:spPr>
        <p:txBody>
          <a:bodyPr>
            <a:normAutofit/>
          </a:bodyPr>
          <a:lstStyle/>
          <a:p>
            <a:pPr marL="0" indent="0" algn="ctr">
              <a:spcAft>
                <a:spcPts val="2400"/>
              </a:spcAft>
              <a:buNone/>
            </a:pPr>
            <a:r>
              <a:rPr lang="en-US" sz="3400" dirty="0"/>
              <a:t>On the Cross Jesus cried “</a:t>
            </a:r>
            <a:r>
              <a:rPr lang="en-US" sz="3400" i="1" dirty="0"/>
              <a:t>It is finished</a:t>
            </a:r>
            <a:r>
              <a:rPr lang="en-US" sz="3400" dirty="0"/>
              <a:t>” (John 19.30). The first part of redemption had been accomplished. Now he sends his disciples to proclaim the good news of the Cross. As the disciples go Jesus will be with them (Mat 28.20). When the message reaches all nations the second part of the redemption will be accomplished (Mt 24.14; 26.13).</a:t>
            </a:r>
          </a:p>
        </p:txBody>
      </p:sp>
      <p:pic>
        <p:nvPicPr>
          <p:cNvPr id="5" name="Imagem 4" descr="globe.jpg"/>
          <p:cNvPicPr/>
          <p:nvPr/>
        </p:nvPicPr>
        <p:blipFill>
          <a:blip r:embed="rId2"/>
          <a:stretch>
            <a:fillRect/>
          </a:stretch>
        </p:blipFill>
        <p:spPr>
          <a:xfrm>
            <a:off x="684752" y="1737585"/>
            <a:ext cx="4356805" cy="4008307"/>
          </a:xfrm>
          <a:prstGeom prst="ellipse">
            <a:avLst/>
          </a:prstGeom>
          <a:ln>
            <a:noFill/>
          </a:ln>
          <a:effectLst>
            <a:softEdge rad="112500"/>
          </a:effectLst>
        </p:spPr>
      </p:pic>
    </p:spTree>
    <p:extLst>
      <p:ext uri="{BB962C8B-B14F-4D97-AF65-F5344CB8AC3E}">
        <p14:creationId xmlns:p14="http://schemas.microsoft.com/office/powerpoint/2010/main" val="99800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24359"/>
          </a:xfrm>
        </p:spPr>
        <p:txBody>
          <a:bodyPr>
            <a:noAutofit/>
          </a:bodyPr>
          <a:lstStyle/>
          <a:p>
            <a:r>
              <a:rPr lang="en-US" sz="6000" b="1" dirty="0">
                <a:effectLst>
                  <a:outerShdw blurRad="38100" dist="38100" dir="2700000" algn="tl">
                    <a:srgbClr val="000000">
                      <a:alpha val="43137"/>
                    </a:srgbClr>
                  </a:outerShdw>
                </a:effectLst>
              </a:rPr>
              <a:t>Catholic Missions</a:t>
            </a:r>
          </a:p>
        </p:txBody>
      </p:sp>
      <p:sp>
        <p:nvSpPr>
          <p:cNvPr id="3" name="Espaço Reservado para Conteúdo 2"/>
          <p:cNvSpPr>
            <a:spLocks noGrp="1"/>
          </p:cNvSpPr>
          <p:nvPr>
            <p:ph idx="1"/>
          </p:nvPr>
        </p:nvSpPr>
        <p:spPr>
          <a:xfrm>
            <a:off x="976184" y="1409883"/>
            <a:ext cx="7858897" cy="2739468"/>
          </a:xfrm>
        </p:spPr>
        <p:txBody>
          <a:bodyPr>
            <a:normAutofit/>
          </a:bodyPr>
          <a:lstStyle/>
          <a:p>
            <a:pPr marL="0" indent="0" algn="just">
              <a:buNone/>
            </a:pPr>
            <a:r>
              <a:rPr lang="en-US" sz="3600" dirty="0">
                <a:latin typeface="Arial Nova Cond" panose="020B0506020202020204" pitchFamily="34" charset="0"/>
              </a:rPr>
              <a:t>The Jesuits and Carmelites were the first to use the word “mission” to define their job of catechization of native peoples in the newly found and conquered lands of the Americas and Southern Asia. </a:t>
            </a:r>
          </a:p>
        </p:txBody>
      </p:sp>
      <p:pic>
        <p:nvPicPr>
          <p:cNvPr id="4098" name="Picture 2" descr="http://4.bp.blogspot.com/-U0sxsrV1f-c/UlQtnpJw1YI/AAAAAAAACg8/PUMteJQpJ6c/s1600/jesuit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081" y="1211519"/>
            <a:ext cx="3076367" cy="302992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rotWithShape="1">
          <a:blip r:embed="rId3">
            <a:extLst>
              <a:ext uri="{28A0092B-C50C-407E-A947-70E740481C1C}">
                <a14:useLocalDpi xmlns:a14="http://schemas.microsoft.com/office/drawing/2010/main" val="0"/>
              </a:ext>
            </a:extLst>
          </a:blip>
          <a:srcRect t="19243" b="46883"/>
          <a:stretch/>
        </p:blipFill>
        <p:spPr>
          <a:xfrm>
            <a:off x="1790102" y="4348273"/>
            <a:ext cx="8485414" cy="1894113"/>
          </a:xfrm>
          <a:prstGeom prst="rect">
            <a:avLst/>
          </a:prstGeom>
        </p:spPr>
      </p:pic>
    </p:spTree>
    <p:extLst>
      <p:ext uri="{BB962C8B-B14F-4D97-AF65-F5344CB8AC3E}">
        <p14:creationId xmlns:p14="http://schemas.microsoft.com/office/powerpoint/2010/main" val="266697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3"/>
            <a:ext cx="11128917" cy="904566"/>
          </a:xfrm>
        </p:spPr>
        <p:txBody>
          <a:bodyPr>
            <a:normAutofit/>
          </a:bodyPr>
          <a:lstStyle/>
          <a:p>
            <a:r>
              <a:rPr lang="pt-BR" sz="6000" b="1" dirty="0">
                <a:effectLst>
                  <a:outerShdw blurRad="38100" dist="38100" dir="2700000" algn="tl">
                    <a:srgbClr val="000000">
                      <a:alpha val="43137"/>
                    </a:srgbClr>
                  </a:outerShdw>
                </a:effectLst>
              </a:rPr>
              <a:t>Gisbertus Voetius</a:t>
            </a:r>
          </a:p>
        </p:txBody>
      </p:sp>
      <p:sp>
        <p:nvSpPr>
          <p:cNvPr id="3" name="Espaço Reservado para Conteúdo 2"/>
          <p:cNvSpPr>
            <a:spLocks noGrp="1"/>
          </p:cNvSpPr>
          <p:nvPr>
            <p:ph idx="1"/>
          </p:nvPr>
        </p:nvSpPr>
        <p:spPr>
          <a:xfrm>
            <a:off x="753762" y="1345806"/>
            <a:ext cx="7821827" cy="4597793"/>
          </a:xfrm>
        </p:spPr>
        <p:txBody>
          <a:bodyPr>
            <a:noAutofit/>
          </a:bodyPr>
          <a:lstStyle/>
          <a:p>
            <a:pPr marL="0" indent="0" algn="just">
              <a:lnSpc>
                <a:spcPct val="100000"/>
              </a:lnSpc>
              <a:spcBef>
                <a:spcPts val="0"/>
              </a:spcBef>
              <a:spcAft>
                <a:spcPts val="0"/>
              </a:spcAft>
              <a:buNone/>
            </a:pPr>
            <a:r>
              <a:rPr lang="en-US" sz="3400" dirty="0"/>
              <a:t>Before Willian Carey, there was a Dutch reformed theologian, which was instrumental in the writing of the Cannons of Dort (1618), who spoke about missions. </a:t>
            </a:r>
          </a:p>
          <a:p>
            <a:pPr marL="0" indent="0" algn="just">
              <a:lnSpc>
                <a:spcPct val="100000"/>
              </a:lnSpc>
              <a:spcBef>
                <a:spcPts val="0"/>
              </a:spcBef>
              <a:spcAft>
                <a:spcPts val="0"/>
              </a:spcAft>
              <a:buNone/>
            </a:pPr>
            <a:r>
              <a:rPr lang="en-US" sz="3400" b="1" dirty="0" err="1"/>
              <a:t>Gisbertus</a:t>
            </a:r>
            <a:r>
              <a:rPr lang="en-US" sz="3400" b="1" dirty="0"/>
              <a:t> </a:t>
            </a:r>
            <a:r>
              <a:rPr lang="en-US" sz="3400" b="1" dirty="0" err="1"/>
              <a:t>Voetius</a:t>
            </a:r>
            <a:r>
              <a:rPr lang="en-US" sz="3400" b="1" dirty="0"/>
              <a:t> (1589-1676)</a:t>
            </a:r>
            <a:r>
              <a:rPr lang="en-US" sz="3400" dirty="0"/>
              <a:t> is believed to have been the first to write a theological treatise on Christian missions. He dealt with the issue of missions in the context of Dutch expansionism.</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834" y="1622573"/>
            <a:ext cx="3095095" cy="4044258"/>
          </a:xfrm>
          <a:prstGeom prst="rect">
            <a:avLst/>
          </a:prstGeom>
          <a:ln>
            <a:noFill/>
          </a:ln>
          <a:effectLst>
            <a:softEdge rad="112500"/>
          </a:effectLst>
        </p:spPr>
      </p:pic>
    </p:spTree>
    <p:extLst>
      <p:ext uri="{BB962C8B-B14F-4D97-AF65-F5344CB8AC3E}">
        <p14:creationId xmlns:p14="http://schemas.microsoft.com/office/powerpoint/2010/main" val="198605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8351" y="286602"/>
            <a:ext cx="11128917" cy="961429"/>
          </a:xfrm>
        </p:spPr>
        <p:txBody>
          <a:bodyPr>
            <a:noAutofit/>
          </a:bodyPr>
          <a:lstStyle/>
          <a:p>
            <a:r>
              <a:rPr lang="en-US" sz="6000" b="1" dirty="0">
                <a:effectLst>
                  <a:outerShdw blurRad="38100" dist="38100" dir="2700000" algn="tl">
                    <a:srgbClr val="000000">
                      <a:alpha val="43137"/>
                    </a:srgbClr>
                  </a:outerShdw>
                </a:effectLst>
              </a:rPr>
              <a:t>An Old Task</a:t>
            </a:r>
          </a:p>
        </p:txBody>
      </p:sp>
      <p:sp>
        <p:nvSpPr>
          <p:cNvPr id="3" name="Espaço Reservado para Conteúdo 2"/>
          <p:cNvSpPr>
            <a:spLocks noGrp="1"/>
          </p:cNvSpPr>
          <p:nvPr>
            <p:ph idx="1"/>
          </p:nvPr>
        </p:nvSpPr>
        <p:spPr>
          <a:xfrm>
            <a:off x="468351" y="1345807"/>
            <a:ext cx="7248293" cy="4856439"/>
          </a:xfrm>
        </p:spPr>
        <p:txBody>
          <a:bodyPr>
            <a:normAutofit/>
          </a:bodyPr>
          <a:lstStyle/>
          <a:p>
            <a:pPr algn="just">
              <a:spcBef>
                <a:spcPts val="600"/>
              </a:spcBef>
            </a:pPr>
            <a:r>
              <a:rPr lang="en-US" sz="2800" dirty="0">
                <a:solidFill>
                  <a:schemeClr val="tx1"/>
                </a:solidFill>
              </a:rPr>
              <a:t>But in its way Christians always did missions. In the apostolic </a:t>
            </a:r>
            <a:r>
              <a:rPr lang="en-US" sz="2800" i="1" dirty="0">
                <a:solidFill>
                  <a:schemeClr val="tx1"/>
                </a:solidFill>
              </a:rPr>
              <a:t>era,</a:t>
            </a:r>
            <a:r>
              <a:rPr lang="en-US" sz="2800" dirty="0">
                <a:solidFill>
                  <a:schemeClr val="tx1"/>
                </a:solidFill>
              </a:rPr>
              <a:t> it is believed the whole known world was reached. Christians went to the ends of the Earth.</a:t>
            </a:r>
          </a:p>
          <a:p>
            <a:pPr algn="just">
              <a:spcBef>
                <a:spcPts val="600"/>
              </a:spcBef>
            </a:pPr>
            <a:r>
              <a:rPr lang="en-US" sz="2800" dirty="0">
                <a:solidFill>
                  <a:schemeClr val="tx1"/>
                </a:solidFill>
              </a:rPr>
              <a:t>Some evidence of this can be found. Like the painting of Nestorian missionaries in China dated of the 8th century (right). </a:t>
            </a:r>
          </a:p>
          <a:p>
            <a:pPr marL="3768725" indent="0" algn="just">
              <a:spcBef>
                <a:spcPts val="600"/>
              </a:spcBef>
              <a:buNone/>
            </a:pPr>
            <a:r>
              <a:rPr lang="en-US" sz="2800" dirty="0">
                <a:solidFill>
                  <a:schemeClr val="tx1"/>
                </a:solidFill>
              </a:rPr>
              <a:t>Or the </a:t>
            </a:r>
            <a:r>
              <a:rPr lang="en-US" sz="2800" i="1" dirty="0">
                <a:solidFill>
                  <a:schemeClr val="tx1"/>
                </a:solidFill>
              </a:rPr>
              <a:t>Monk Stone </a:t>
            </a:r>
            <a:r>
              <a:rPr lang="en-US" sz="2800" dirty="0">
                <a:solidFill>
                  <a:schemeClr val="tx1"/>
                </a:solidFill>
              </a:rPr>
              <a:t>in Shetland dated of the 4th century (on the left).</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644" y="1470906"/>
            <a:ext cx="4332476" cy="3916188"/>
          </a:xfrm>
          <a:prstGeom prst="rect">
            <a:avLst/>
          </a:prstGeom>
          <a:ln>
            <a:noFill/>
          </a:ln>
          <a:effectLst>
            <a:softEdge rad="112500"/>
          </a:effectLst>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51" y="4154064"/>
            <a:ext cx="3695274" cy="2174932"/>
          </a:xfrm>
          <a:prstGeom prst="rect">
            <a:avLst/>
          </a:prstGeom>
          <a:ln>
            <a:noFill/>
          </a:ln>
          <a:effectLst>
            <a:softEdge rad="112500"/>
          </a:effectLst>
        </p:spPr>
      </p:pic>
      <p:sp>
        <p:nvSpPr>
          <p:cNvPr id="6" name="CaixaDeTexto 5"/>
          <p:cNvSpPr txBox="1"/>
          <p:nvPr/>
        </p:nvSpPr>
        <p:spPr>
          <a:xfrm>
            <a:off x="613316" y="6328996"/>
            <a:ext cx="5482683"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Pict</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Althar</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of</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Papil</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in </a:t>
            </a:r>
            <a:r>
              <a:rPr kumimoji="0" lang="pt-BR" sz="1400" b="0" i="0" u="none" strike="noStrike" kern="1200" cap="none" spc="0" normalizeH="0" baseline="0" noProof="0" dirty="0" err="1">
                <a:ln>
                  <a:noFill/>
                </a:ln>
                <a:solidFill>
                  <a:prstClr val="white"/>
                </a:solidFill>
                <a:effectLst/>
                <a:uLnTx/>
                <a:uFillTx/>
                <a:latin typeface="Calibri" panose="020F0502020204030204"/>
                <a:ea typeface="+mn-ea"/>
                <a:cs typeface="+mn-cs"/>
              </a:rPr>
              <a:t>Shetland</a:t>
            </a: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 Scotland (700 d.C.)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panose="020F0502020204030204"/>
                <a:ea typeface="+mn-ea"/>
                <a:cs typeface="+mn-cs"/>
              </a:rPr>
              <a:t>National Museum of Scotland, Edinburgh</a:t>
            </a:r>
            <a:endParaRPr kumimoji="0" lang="pt-BR" sz="14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aixaDeTexto 6"/>
          <p:cNvSpPr txBox="1"/>
          <p:nvPr/>
        </p:nvSpPr>
        <p:spPr>
          <a:xfrm>
            <a:off x="7716644" y="5400752"/>
            <a:ext cx="4192859" cy="53860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err="1">
                <a:ln>
                  <a:noFill/>
                </a:ln>
                <a:solidFill>
                  <a:srgbClr val="FFC000"/>
                </a:solidFill>
                <a:effectLst/>
                <a:uLnTx/>
                <a:uFillTx/>
                <a:latin typeface="Calibri" panose="020F0502020204030204"/>
                <a:ea typeface="+mn-ea"/>
                <a:cs typeface="+mn-cs"/>
              </a:rPr>
              <a:t>Nestorian</a:t>
            </a:r>
            <a:r>
              <a:rPr kumimoji="0" lang="pt-BR" sz="1400" b="0"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400" b="0" i="0" u="none" strike="noStrike" kern="1200" cap="none" spc="0" normalizeH="0" baseline="0" noProof="0" dirty="0" err="1">
                <a:ln>
                  <a:noFill/>
                </a:ln>
                <a:solidFill>
                  <a:srgbClr val="FFC000"/>
                </a:solidFill>
                <a:effectLst/>
                <a:uLnTx/>
                <a:uFillTx/>
                <a:latin typeface="Calibri" panose="020F0502020204030204"/>
                <a:ea typeface="+mn-ea"/>
                <a:cs typeface="+mn-cs"/>
              </a:rPr>
              <a:t>Missionaries</a:t>
            </a:r>
            <a:r>
              <a:rPr kumimoji="0" lang="pt-BR" sz="1400" b="0" i="0" u="none" strike="noStrike" kern="1200" cap="none" spc="0" normalizeH="0" baseline="0" noProof="0" dirty="0">
                <a:ln>
                  <a:noFill/>
                </a:ln>
                <a:solidFill>
                  <a:srgbClr val="FFC000"/>
                </a:solidFill>
                <a:effectLst/>
                <a:uLnTx/>
                <a:uFillTx/>
                <a:latin typeface="Calibri" panose="020F0502020204030204"/>
                <a:ea typeface="+mn-ea"/>
                <a:cs typeface="+mn-cs"/>
              </a:rPr>
              <a:t> (8th Cent.)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Museum</a:t>
            </a:r>
            <a:r>
              <a:rPr kumimoji="0" lang="pt-BR" sz="1500" b="0" i="1"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Für</a:t>
            </a:r>
            <a:r>
              <a:rPr kumimoji="0" lang="pt-BR" sz="1500" b="0" i="1"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Indische</a:t>
            </a:r>
            <a:r>
              <a:rPr kumimoji="0" lang="pt-BR" sz="1500" b="0" i="1"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Kunst</a:t>
            </a:r>
            <a:r>
              <a:rPr kumimoji="0" lang="pt-BR" sz="1500" b="0" i="1"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pt-BR" sz="1500" b="0" i="1" u="none" strike="noStrike" kern="1200" cap="none" spc="0" normalizeH="0" baseline="0" noProof="0" dirty="0" err="1">
                <a:ln>
                  <a:noFill/>
                </a:ln>
                <a:solidFill>
                  <a:srgbClr val="FFC000"/>
                </a:solidFill>
                <a:effectLst/>
                <a:uLnTx/>
                <a:uFillTx/>
                <a:latin typeface="Calibri" panose="020F0502020204030204"/>
                <a:ea typeface="+mn-ea"/>
                <a:cs typeface="+mn-cs"/>
              </a:rPr>
              <a:t>Dahlem</a:t>
            </a:r>
            <a:r>
              <a:rPr kumimoji="0" lang="pt-BR" sz="1500" b="0" i="0" u="none" strike="noStrike" kern="1200" cap="none" spc="0" normalizeH="0" baseline="0" noProof="0" dirty="0">
                <a:ln>
                  <a:noFill/>
                </a:ln>
                <a:solidFill>
                  <a:srgbClr val="FFC000"/>
                </a:solidFill>
                <a:effectLst/>
                <a:uLnTx/>
                <a:uFillTx/>
                <a:latin typeface="Calibri" panose="020F0502020204030204"/>
                <a:ea typeface="+mn-ea"/>
                <a:cs typeface="+mn-cs"/>
              </a:rPr>
              <a:t>, Berlin</a:t>
            </a:r>
          </a:p>
        </p:txBody>
      </p:sp>
    </p:spTree>
    <p:extLst>
      <p:ext uri="{BB962C8B-B14F-4D97-AF65-F5344CB8AC3E}">
        <p14:creationId xmlns:p14="http://schemas.microsoft.com/office/powerpoint/2010/main" val="100166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5">
            <a:extLst>
              <a:ext uri="{FF2B5EF4-FFF2-40B4-BE49-F238E27FC236}">
                <a16:creationId xmlns:a16="http://schemas.microsoft.com/office/drawing/2014/main" id="{312DF6E5-C338-792A-FD13-D8457BC530F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7948" t="1" r="7516" b="1"/>
          <a:stretch/>
        </p:blipFill>
        <p:spPr>
          <a:xfrm>
            <a:off x="485718" y="411974"/>
            <a:ext cx="4209850" cy="5591375"/>
          </a:xfrm>
          <a:prstGeom prst="ellipse">
            <a:avLst/>
          </a:prstGeom>
          <a:ln>
            <a:noFill/>
          </a:ln>
          <a:effectLst>
            <a:softEdge rad="112500"/>
          </a:effectLst>
        </p:spPr>
      </p:pic>
      <p:cxnSp>
        <p:nvCxnSpPr>
          <p:cNvPr id="24" name="Straight Connector 23">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B02A8C34-69BA-8A7D-032E-96F63C9C93CD}"/>
              </a:ext>
            </a:extLst>
          </p:cNvPr>
          <p:cNvSpPr txBox="1">
            <a:spLocks/>
          </p:cNvSpPr>
          <p:nvPr/>
        </p:nvSpPr>
        <p:spPr>
          <a:xfrm>
            <a:off x="4983028" y="1153682"/>
            <a:ext cx="6574973" cy="5345967"/>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2400"/>
              </a:spcAft>
            </a:pPr>
            <a:r>
              <a:rPr lang="en-US" sz="3600" b="1" dirty="0">
                <a:effectLst>
                  <a:outerShdw blurRad="38100" dist="38100" dir="2700000" algn="tl">
                    <a:srgbClr val="000000">
                      <a:alpha val="43137"/>
                    </a:srgbClr>
                  </a:outerShdw>
                </a:effectLst>
              </a:rPr>
              <a:t>Reflecting on the state of affairs in his own time William Carey wrote:</a:t>
            </a:r>
          </a:p>
          <a:p>
            <a:pPr algn="ctr">
              <a:spcBef>
                <a:spcPts val="600"/>
              </a:spcBef>
            </a:pPr>
            <a:r>
              <a:rPr lang="en-US" sz="3500" i="1" dirty="0">
                <a:latin typeface="Monotype Corsiva" panose="03010101010201010101" pitchFamily="66" charset="0"/>
              </a:rPr>
              <a:t>Some attempts are still making, but they are inconsiderable in comparison of what might be done if the whole body of Christians entered heartily into the spirit of the divine command on this subject. Some think little about it, others are unacquainted with the state of the world, and others love their wealth better than the souls of their fellow-creatures.</a:t>
            </a:r>
          </a:p>
          <a:p>
            <a:r>
              <a:rPr lang="en-US" sz="2200" dirty="0">
                <a:latin typeface="Arial Nova Cond" panose="020B0506020202020204" pitchFamily="34" charset="0"/>
              </a:rPr>
              <a:t>Carey, </a:t>
            </a:r>
            <a:r>
              <a:rPr lang="en-US" sz="2200" i="1" dirty="0">
                <a:latin typeface="Arial Nova Cond" panose="020B0506020202020204" pitchFamily="34" charset="0"/>
              </a:rPr>
              <a:t>Inquiry</a:t>
            </a:r>
            <a:r>
              <a:rPr lang="en-US" sz="2200" dirty="0">
                <a:latin typeface="Arial Nova Cond" panose="020B0506020202020204" pitchFamily="34" charset="0"/>
              </a:rPr>
              <a:t>, 9-10.</a:t>
            </a:r>
          </a:p>
        </p:txBody>
      </p:sp>
      <p:sp>
        <p:nvSpPr>
          <p:cNvPr id="25" name="Rectangle 2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79948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378389" y="1484784"/>
            <a:ext cx="5033870" cy="4785319"/>
          </a:xfrm>
        </p:spPr>
        <p:txBody>
          <a:bodyPr>
            <a:noAutofit/>
          </a:bodyPr>
          <a:lstStyle/>
          <a:p>
            <a:pPr marL="0" indent="0" algn="ctr">
              <a:lnSpc>
                <a:spcPct val="90000"/>
              </a:lnSpc>
              <a:buNone/>
            </a:pPr>
            <a:r>
              <a:rPr lang="en-US" sz="3300" dirty="0">
                <a:latin typeface="Calibri Light" panose="020F0302020204030204" pitchFamily="34" charset="0"/>
                <a:cs typeface="Calibri Light" panose="020F0302020204030204" pitchFamily="34" charset="0"/>
              </a:rPr>
              <a:t>Carey was a shoemaker from </a:t>
            </a:r>
            <a:r>
              <a:rPr lang="pt-BR" sz="3300" dirty="0">
                <a:latin typeface="Calibri Light" panose="020F0302020204030204" pitchFamily="34" charset="0"/>
                <a:cs typeface="Calibri Light" panose="020F0302020204030204" pitchFamily="34" charset="0"/>
              </a:rPr>
              <a:t>Northamptonshire, </a:t>
            </a:r>
            <a:r>
              <a:rPr lang="pt-BR" sz="3300" dirty="0" err="1">
                <a:latin typeface="Calibri Light" panose="020F0302020204030204" pitchFamily="34" charset="0"/>
                <a:cs typeface="Calibri Light" panose="020F0302020204030204" pitchFamily="34" charset="0"/>
              </a:rPr>
              <a:t>England</a:t>
            </a:r>
            <a:r>
              <a:rPr lang="pt-BR" sz="3300" dirty="0">
                <a:latin typeface="Calibri Light" panose="020F0302020204030204" pitchFamily="34" charset="0"/>
                <a:cs typeface="Calibri Light" panose="020F0302020204030204" pitchFamily="34" charset="0"/>
              </a:rPr>
              <a:t>,</a:t>
            </a:r>
            <a:r>
              <a:rPr lang="en-US" sz="3300" dirty="0">
                <a:latin typeface="Calibri Light" panose="020F0302020204030204" pitchFamily="34" charset="0"/>
                <a:cs typeface="Calibri Light" panose="020F0302020204030204" pitchFamily="34" charset="0"/>
              </a:rPr>
              <a:t> who studied theology by himself and was ordained pastor by the Particular Baptists in 1886. As he repaired shoes and studied theology Carey dreamed about preaching the gospel to the heathen nations.</a:t>
            </a:r>
          </a:p>
        </p:txBody>
      </p:sp>
      <p:sp>
        <p:nvSpPr>
          <p:cNvPr id="3" name="Título 2"/>
          <p:cNvSpPr>
            <a:spLocks noGrp="1"/>
          </p:cNvSpPr>
          <p:nvPr>
            <p:ph type="title"/>
          </p:nvPr>
        </p:nvSpPr>
        <p:spPr>
          <a:xfrm>
            <a:off x="378389" y="152400"/>
            <a:ext cx="11204011" cy="1015006"/>
          </a:xfrm>
        </p:spPr>
        <p:txBody>
          <a:bodyPr>
            <a:normAutofit/>
          </a:bodyPr>
          <a:lstStyle/>
          <a:p>
            <a:r>
              <a:rPr lang="pt-BR" sz="6000" b="1" dirty="0">
                <a:effectLst>
                  <a:outerShdw blurRad="38100" dist="38100" dir="2700000" algn="tl">
                    <a:srgbClr val="000000">
                      <a:alpha val="43137"/>
                    </a:srgbClr>
                  </a:outerShdw>
                </a:effectLst>
              </a:rPr>
              <a:t>William Carey (1761-1834)</a:t>
            </a:r>
          </a:p>
        </p:txBody>
      </p:sp>
      <p:pic>
        <p:nvPicPr>
          <p:cNvPr id="6148" name="Picture 4" descr="https://www.wmcarey.edu/carey/portraits/wkshp.jpg">
            <a:extLst>
              <a:ext uri="{FF2B5EF4-FFF2-40B4-BE49-F238E27FC236}">
                <a16:creationId xmlns:a16="http://schemas.microsoft.com/office/drawing/2014/main" id="{D283EAF8-48B3-444D-820E-B5D9961EBC6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8800"/>
                    </a14:imgEffect>
                    <a14:imgEffect>
                      <a14:brightnessContrast contrast="40000"/>
                    </a14:imgEffect>
                  </a14:imgLayer>
                </a14:imgProps>
              </a:ext>
              <a:ext uri="{28A0092B-C50C-407E-A947-70E740481C1C}">
                <a14:useLocalDpi xmlns:a14="http://schemas.microsoft.com/office/drawing/2010/main" val="0"/>
              </a:ext>
            </a:extLst>
          </a:blip>
          <a:srcRect l="9953" r="4368"/>
          <a:stretch/>
        </p:blipFill>
        <p:spPr bwMode="auto">
          <a:xfrm>
            <a:off x="5301049" y="1419993"/>
            <a:ext cx="6512562" cy="4914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0576099F-5939-4239-8E79-AF3B20B66216}"/>
              </a:ext>
            </a:extLst>
          </p:cNvPr>
          <p:cNvSpPr/>
          <p:nvPr/>
        </p:nvSpPr>
        <p:spPr>
          <a:xfrm>
            <a:off x="0" y="6587481"/>
            <a:ext cx="393114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lumMod val="50000"/>
                    <a:lumOff val="50000"/>
                  </a:prstClr>
                </a:solidFill>
                <a:effectLst/>
                <a:uLnTx/>
                <a:uFillTx/>
                <a:latin typeface="Constantia"/>
                <a:ea typeface="+mn-ea"/>
                <a:cs typeface="+mn-cs"/>
              </a:rPr>
              <a:t>https://www.wmcarey.edu/carey/portraits/portraits.htm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02A8C34-69BA-8A7D-032E-96F63C9C93CD}"/>
              </a:ext>
            </a:extLst>
          </p:cNvPr>
          <p:cNvSpPr txBox="1">
            <a:spLocks/>
          </p:cNvSpPr>
          <p:nvPr/>
        </p:nvSpPr>
        <p:spPr>
          <a:xfrm>
            <a:off x="446374" y="403240"/>
            <a:ext cx="7214815" cy="589664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spcBef>
                <a:spcPts val="0"/>
              </a:spcBef>
              <a:spcAft>
                <a:spcPts val="2400"/>
              </a:spcAft>
            </a:pPr>
            <a:r>
              <a:rPr lang="en-US" sz="2800" dirty="0">
                <a:latin typeface="Monotype Corsiva" panose="03010101010201010101" pitchFamily="66" charset="0"/>
              </a:rPr>
              <a:t>It has been objected that there are multitudes in our own nation, and within our immediate spheres of action, who are as ignorant as the South-Sea savages, and that therefore we have work enough at home, without going into other countries…Our own countrymen have the means of grace and may attend on the word preached if they chose it. They have the means of knowing the truth, and faithful ministers are placed in almost every part of the land, … but with them [the heathen] the case is widely different, who have no Bible, no written language, (which many of them have not) no ministers, no good civil government, nor any of those advantages which we have. Pity therefore, humanity, and much more Christianity, call loudly for every possible exertion to introduce the gospel amongst them. </a:t>
            </a:r>
          </a:p>
        </p:txBody>
      </p:sp>
      <p:pic>
        <p:nvPicPr>
          <p:cNvPr id="3" name="Imagem 5">
            <a:extLst>
              <a:ext uri="{FF2B5EF4-FFF2-40B4-BE49-F238E27FC236}">
                <a16:creationId xmlns:a16="http://schemas.microsoft.com/office/drawing/2014/main" id="{54C909F4-FEF6-1A14-1460-D55449E1B0A4}"/>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7948" t="1" r="7516" b="1"/>
          <a:stretch/>
        </p:blipFill>
        <p:spPr>
          <a:xfrm>
            <a:off x="7747688" y="555875"/>
            <a:ext cx="4209850" cy="5591375"/>
          </a:xfrm>
          <a:prstGeom prst="ellipse">
            <a:avLst/>
          </a:prstGeom>
          <a:ln>
            <a:noFill/>
          </a:ln>
          <a:effectLst>
            <a:softEdge rad="112500"/>
          </a:effectLst>
        </p:spPr>
      </p:pic>
    </p:spTree>
    <p:extLst>
      <p:ext uri="{BB962C8B-B14F-4D97-AF65-F5344CB8AC3E}">
        <p14:creationId xmlns:p14="http://schemas.microsoft.com/office/powerpoint/2010/main" val="360883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08F151-EB4B-1ABE-64E1-D6DB78D72AF9}"/>
              </a:ext>
            </a:extLst>
          </p:cNvPr>
          <p:cNvSpPr txBox="1"/>
          <p:nvPr/>
        </p:nvSpPr>
        <p:spPr>
          <a:xfrm>
            <a:off x="4537372" y="567031"/>
            <a:ext cx="7028553" cy="5601533"/>
          </a:xfrm>
          <a:prstGeom prst="rect">
            <a:avLst/>
          </a:prstGeom>
          <a:noFill/>
        </p:spPr>
        <p:txBody>
          <a:bodyPr wrap="square">
            <a:spAutoFit/>
          </a:bodyPr>
          <a:lstStyle/>
          <a:p>
            <a:pPr algn="ctr">
              <a:spcAft>
                <a:spcPts val="1200"/>
              </a:spcAft>
            </a:pPr>
            <a:r>
              <a:rPr lang="en-US" sz="3000" dirty="0">
                <a:latin typeface="Monotype Corsiva" panose="03010101010201010101" pitchFamily="66" charset="0"/>
              </a:rPr>
              <a:t>Suppose a company of serious Christians, ministers and private persons, were to form themselves into a society, and make a number of rules respecting the regulation of the plan, and the persons who are to be employed as missionaries, the means of defraying the expense. This society must consist of persons whose hearts are in the work, men of serious religion, and possessing a spirit of perseverance; there must be a determination not to admit any person who is not of this description, or to retain him longer than he answers to it.</a:t>
            </a:r>
            <a:endParaRPr lang="en-US" sz="2800" dirty="0">
              <a:latin typeface="Monotype Corsiva" panose="03010101010201010101" pitchFamily="66" charset="0"/>
            </a:endParaRPr>
          </a:p>
          <a:p>
            <a:r>
              <a:rPr lang="en-US" dirty="0">
                <a:latin typeface="Arial Nova Cond" panose="020B0506020202020204" pitchFamily="34" charset="0"/>
              </a:rPr>
              <a:t>Carey, </a:t>
            </a:r>
            <a:r>
              <a:rPr lang="en-US" i="1" dirty="0">
                <a:latin typeface="Arial Nova Cond" panose="020B0506020202020204" pitchFamily="34" charset="0"/>
              </a:rPr>
              <a:t>Inquiry</a:t>
            </a:r>
            <a:r>
              <a:rPr lang="en-US" dirty="0">
                <a:latin typeface="Arial Nova Cond" panose="020B0506020202020204" pitchFamily="34" charset="0"/>
              </a:rPr>
              <a:t>, 82-83.</a:t>
            </a:r>
          </a:p>
        </p:txBody>
      </p:sp>
      <p:pic>
        <p:nvPicPr>
          <p:cNvPr id="5" name="Imagem 5">
            <a:extLst>
              <a:ext uri="{FF2B5EF4-FFF2-40B4-BE49-F238E27FC236}">
                <a16:creationId xmlns:a16="http://schemas.microsoft.com/office/drawing/2014/main" id="{BFFA92A4-ACD8-7D47-72F4-630BD9D1C95A}"/>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l="17948" t="1" r="7516" b="1"/>
          <a:stretch/>
        </p:blipFill>
        <p:spPr>
          <a:xfrm>
            <a:off x="485718" y="411974"/>
            <a:ext cx="4209850" cy="5591375"/>
          </a:xfrm>
          <a:prstGeom prst="ellipse">
            <a:avLst/>
          </a:prstGeom>
          <a:ln>
            <a:noFill/>
          </a:ln>
          <a:effectLst>
            <a:softEdge rad="112500"/>
          </a:effectLst>
        </p:spPr>
      </p:pic>
    </p:spTree>
    <p:extLst>
      <p:ext uri="{BB962C8B-B14F-4D97-AF65-F5344CB8AC3E}">
        <p14:creationId xmlns:p14="http://schemas.microsoft.com/office/powerpoint/2010/main" val="2798963718"/>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iva">
  <a:themeElements>
    <a:clrScheme name="Retrospecti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Papel">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1354</Words>
  <Application>Microsoft Office PowerPoint</Application>
  <PresentationFormat>Widescreen</PresentationFormat>
  <Paragraphs>86</Paragraphs>
  <Slides>22</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22</vt:i4>
      </vt:variant>
    </vt:vector>
  </HeadingPairs>
  <TitlesOfParts>
    <vt:vector size="36" baseType="lpstr">
      <vt:lpstr>Aptos</vt:lpstr>
      <vt:lpstr>Aptos Display</vt:lpstr>
      <vt:lpstr>Arial</vt:lpstr>
      <vt:lpstr>Arial Nova Cond</vt:lpstr>
      <vt:lpstr>Calibri</vt:lpstr>
      <vt:lpstr>Calibri Light</vt:lpstr>
      <vt:lpstr>Constantia</vt:lpstr>
      <vt:lpstr>Levenim MT</vt:lpstr>
      <vt:lpstr>Mangal</vt:lpstr>
      <vt:lpstr>Monotype Corsiva</vt:lpstr>
      <vt:lpstr>Wingdings 2</vt:lpstr>
      <vt:lpstr>Office Theme</vt:lpstr>
      <vt:lpstr>Retrospectiva</vt:lpstr>
      <vt:lpstr>Papel</vt:lpstr>
      <vt:lpstr>Modern Missions</vt:lpstr>
      <vt:lpstr>The Trailblazer</vt:lpstr>
      <vt:lpstr>Catholic Missions</vt:lpstr>
      <vt:lpstr>Gisbertus Voetius</vt:lpstr>
      <vt:lpstr>An Old Task</vt:lpstr>
      <vt:lpstr>PowerPoint Presentation</vt:lpstr>
      <vt:lpstr>William Carey (1761-1834)</vt:lpstr>
      <vt:lpstr>PowerPoint Presentation</vt:lpstr>
      <vt:lpstr>PowerPoint Presentation</vt:lpstr>
      <vt:lpstr>William Carey (1761-1834)</vt:lpstr>
      <vt:lpstr>PowerPoint Presentation</vt:lpstr>
      <vt:lpstr>The Commission in Mark 16.15-16</vt:lpstr>
      <vt:lpstr>Mark 16.15</vt:lpstr>
      <vt:lpstr>Commission of Mark 16.15-16</vt:lpstr>
      <vt:lpstr>Belief and Baptism</vt:lpstr>
      <vt:lpstr>The Commission in Matthew 28.18-20</vt:lpstr>
      <vt:lpstr>Matthew 28.18-20</vt:lpstr>
      <vt:lpstr>Authority</vt:lpstr>
      <vt:lpstr>Comparison of Mark and Matthew</vt:lpstr>
      <vt:lpstr>Grammatical Structure of Matthew 28.19</vt:lpstr>
      <vt:lpstr>Commission of Matthew 28.18-20</vt:lpstr>
      <vt:lpstr>Escathology of Missions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dos Santos</dc:creator>
  <cp:lastModifiedBy>J. dos Santos</cp:lastModifiedBy>
  <cp:revision>2</cp:revision>
  <cp:lastPrinted>2024-05-15T21:55:39Z</cp:lastPrinted>
  <dcterms:created xsi:type="dcterms:W3CDTF">2024-05-08T17:10:08Z</dcterms:created>
  <dcterms:modified xsi:type="dcterms:W3CDTF">2024-05-15T22:14:59Z</dcterms:modified>
</cp:coreProperties>
</file>